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4"/>
  </p:sldMasterIdLst>
  <p:notesMasterIdLst>
    <p:notesMasterId r:id="rId89"/>
  </p:notesMasterIdLst>
  <p:handoutMasterIdLst>
    <p:handoutMasterId r:id="rId90"/>
  </p:handoutMasterIdLst>
  <p:sldIdLst>
    <p:sldId id="257" r:id="rId5"/>
    <p:sldId id="302" r:id="rId6"/>
    <p:sldId id="303" r:id="rId7"/>
    <p:sldId id="336" r:id="rId8"/>
    <p:sldId id="337" r:id="rId9"/>
    <p:sldId id="338" r:id="rId10"/>
    <p:sldId id="304" r:id="rId11"/>
    <p:sldId id="275" r:id="rId12"/>
    <p:sldId id="277" r:id="rId13"/>
    <p:sldId id="284" r:id="rId14"/>
    <p:sldId id="308" r:id="rId15"/>
    <p:sldId id="307" r:id="rId16"/>
    <p:sldId id="319" r:id="rId17"/>
    <p:sldId id="309" r:id="rId18"/>
    <p:sldId id="310" r:id="rId19"/>
    <p:sldId id="311" r:id="rId20"/>
    <p:sldId id="312" r:id="rId21"/>
    <p:sldId id="264" r:id="rId22"/>
    <p:sldId id="265" r:id="rId23"/>
    <p:sldId id="268" r:id="rId24"/>
    <p:sldId id="313" r:id="rId25"/>
    <p:sldId id="285" r:id="rId26"/>
    <p:sldId id="286" r:id="rId27"/>
    <p:sldId id="287" r:id="rId28"/>
    <p:sldId id="290" r:id="rId29"/>
    <p:sldId id="293" r:id="rId30"/>
    <p:sldId id="295" r:id="rId31"/>
    <p:sldId id="296" r:id="rId32"/>
    <p:sldId id="315" r:id="rId33"/>
    <p:sldId id="306" r:id="rId34"/>
    <p:sldId id="316" r:id="rId35"/>
    <p:sldId id="317" r:id="rId36"/>
    <p:sldId id="279" r:id="rId37"/>
    <p:sldId id="288" r:id="rId38"/>
    <p:sldId id="332" r:id="rId39"/>
    <p:sldId id="333" r:id="rId40"/>
    <p:sldId id="343" r:id="rId41"/>
    <p:sldId id="344" r:id="rId42"/>
    <p:sldId id="345" r:id="rId43"/>
    <p:sldId id="346" r:id="rId44"/>
    <p:sldId id="353" r:id="rId45"/>
    <p:sldId id="347" r:id="rId46"/>
    <p:sldId id="348" r:id="rId47"/>
    <p:sldId id="349" r:id="rId48"/>
    <p:sldId id="354" r:id="rId49"/>
    <p:sldId id="355" r:id="rId50"/>
    <p:sldId id="350" r:id="rId51"/>
    <p:sldId id="351" r:id="rId52"/>
    <p:sldId id="357" r:id="rId53"/>
    <p:sldId id="352" r:id="rId54"/>
    <p:sldId id="358" r:id="rId55"/>
    <p:sldId id="359" r:id="rId56"/>
    <p:sldId id="360" r:id="rId57"/>
    <p:sldId id="323" r:id="rId58"/>
    <p:sldId id="276" r:id="rId59"/>
    <p:sldId id="280" r:id="rId60"/>
    <p:sldId id="291" r:id="rId61"/>
    <p:sldId id="281" r:id="rId62"/>
    <p:sldId id="282" r:id="rId63"/>
    <p:sldId id="283" r:id="rId64"/>
    <p:sldId id="334" r:id="rId65"/>
    <p:sldId id="297" r:id="rId66"/>
    <p:sldId id="326" r:id="rId67"/>
    <p:sldId id="329" r:id="rId68"/>
    <p:sldId id="298" r:id="rId69"/>
    <p:sldId id="278" r:id="rId70"/>
    <p:sldId id="294" r:id="rId71"/>
    <p:sldId id="361" r:id="rId72"/>
    <p:sldId id="362" r:id="rId73"/>
    <p:sldId id="299" r:id="rId74"/>
    <p:sldId id="363" r:id="rId75"/>
    <p:sldId id="300" r:id="rId76"/>
    <p:sldId id="301" r:id="rId77"/>
    <p:sldId id="364" r:id="rId78"/>
    <p:sldId id="365" r:id="rId79"/>
    <p:sldId id="366" r:id="rId80"/>
    <p:sldId id="305" r:id="rId81"/>
    <p:sldId id="367" r:id="rId82"/>
    <p:sldId id="368" r:id="rId83"/>
    <p:sldId id="369" r:id="rId84"/>
    <p:sldId id="370" r:id="rId85"/>
    <p:sldId id="371" r:id="rId86"/>
    <p:sldId id="372" r:id="rId87"/>
    <p:sldId id="274"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370"/>
    <a:srgbClr val="33E7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B6B915-DC1C-4842-88A1-E2DCEE86DC83}" v="12" dt="2024-10-31T14:49:29.726"/>
    <p1510:client id="{FDC812F4-5272-400F-8E0E-D1FA05DAC9EA}" v="1" dt="2024-10-31T11:52:40.227"/>
  </p1510:revLst>
</p1510:revInfo>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1" autoAdjust="0"/>
    <p:restoredTop sz="95736" autoAdjust="0"/>
  </p:normalViewPr>
  <p:slideViewPr>
    <p:cSldViewPr snapToGrid="0">
      <p:cViewPr varScale="1">
        <p:scale>
          <a:sx n="153" d="100"/>
          <a:sy n="153" d="100"/>
        </p:scale>
        <p:origin x="156" y="19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74" d="100"/>
          <a:sy n="74" d="100"/>
        </p:scale>
        <p:origin x="3324"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Марина Барулина" userId="3f69187e786b41da" providerId="LiveId" clId="{7AB6B915-DC1C-4842-88A1-E2DCEE86DC83}"/>
    <pc:docChg chg="undo custSel addSld delSld modSld">
      <pc:chgData name="Марина Барулина" userId="3f69187e786b41da" providerId="LiveId" clId="{7AB6B915-DC1C-4842-88A1-E2DCEE86DC83}" dt="2024-10-31T14:49:29.724" v="298"/>
      <pc:docMkLst>
        <pc:docMk/>
      </pc:docMkLst>
      <pc:sldChg chg="addSp delSp modSp mod">
        <pc:chgData name="Марина Барулина" userId="3f69187e786b41da" providerId="LiveId" clId="{7AB6B915-DC1C-4842-88A1-E2DCEE86DC83}" dt="2024-10-31T12:00:37.088" v="259"/>
        <pc:sldMkLst>
          <pc:docMk/>
          <pc:sldMk cId="850593172" sldId="257"/>
        </pc:sldMkLst>
        <pc:spChg chg="del mod">
          <ac:chgData name="Марина Барулина" userId="3f69187e786b41da" providerId="LiveId" clId="{7AB6B915-DC1C-4842-88A1-E2DCEE86DC83}" dt="2024-10-31T11:58:32.856" v="164" actId="478"/>
          <ac:spMkLst>
            <pc:docMk/>
            <pc:sldMk cId="850593172" sldId="257"/>
            <ac:spMk id="3" creationId="{B8D8E648-93B0-47FF-A306-492EFF7FC499}"/>
          </ac:spMkLst>
        </pc:spChg>
        <pc:spChg chg="add del mod">
          <ac:chgData name="Марина Барулина" userId="3f69187e786b41da" providerId="LiveId" clId="{7AB6B915-DC1C-4842-88A1-E2DCEE86DC83}" dt="2024-10-31T12:00:37.088" v="259"/>
          <ac:spMkLst>
            <pc:docMk/>
            <pc:sldMk cId="850593172" sldId="257"/>
            <ac:spMk id="5" creationId="{C702D715-C29F-19F7-AB79-39F9B193619D}"/>
          </ac:spMkLst>
        </pc:spChg>
        <pc:spChg chg="add del mod">
          <ac:chgData name="Марина Барулина" userId="3f69187e786b41da" providerId="LiveId" clId="{7AB6B915-DC1C-4842-88A1-E2DCEE86DC83}" dt="2024-10-31T11:58:41.985" v="166" actId="478"/>
          <ac:spMkLst>
            <pc:docMk/>
            <pc:sldMk cId="850593172" sldId="257"/>
            <ac:spMk id="7" creationId="{27C231B3-A03E-7C26-B628-0B3555231AE4}"/>
          </ac:spMkLst>
        </pc:spChg>
        <pc:spChg chg="add del mod">
          <ac:chgData name="Марина Барулина" userId="3f69187e786b41da" providerId="LiveId" clId="{7AB6B915-DC1C-4842-88A1-E2DCEE86DC83}" dt="2024-10-31T11:59:34.440" v="227" actId="478"/>
          <ac:spMkLst>
            <pc:docMk/>
            <pc:sldMk cId="850593172" sldId="257"/>
            <ac:spMk id="9" creationId="{37206108-6603-3680-D49C-A10387A28DF8}"/>
          </ac:spMkLst>
        </pc:spChg>
        <pc:picChg chg="del mod">
          <ac:chgData name="Марина Барулина" userId="3f69187e786b41da" providerId="LiveId" clId="{7AB6B915-DC1C-4842-88A1-E2DCEE86DC83}" dt="2024-10-31T11:58:39.990" v="165" actId="478"/>
          <ac:picMkLst>
            <pc:docMk/>
            <pc:sldMk cId="850593172" sldId="257"/>
            <ac:picMk id="14" creationId="{8F02F647-7DBC-4618-AFF3-8CED69C5CDEF}"/>
          </ac:picMkLst>
        </pc:picChg>
      </pc:sldChg>
      <pc:sldChg chg="modSp">
        <pc:chgData name="Марина Барулина" userId="3f69187e786b41da" providerId="LiveId" clId="{7AB6B915-DC1C-4842-88A1-E2DCEE86DC83}" dt="2024-10-31T12:00:37.088" v="259"/>
        <pc:sldMkLst>
          <pc:docMk/>
          <pc:sldMk cId="4198271354" sldId="264"/>
        </pc:sldMkLst>
        <pc:spChg chg="mod">
          <ac:chgData name="Марина Барулина" userId="3f69187e786b41da" providerId="LiveId" clId="{7AB6B915-DC1C-4842-88A1-E2DCEE86DC83}" dt="2024-10-31T12:00:37.088" v="259"/>
          <ac:spMkLst>
            <pc:docMk/>
            <pc:sldMk cId="4198271354" sldId="264"/>
            <ac:spMk id="2" creationId="{1A113B66-EEAF-53DE-94AF-879AEB17DDBB}"/>
          </ac:spMkLst>
        </pc:spChg>
      </pc:sldChg>
      <pc:sldChg chg="modSp">
        <pc:chgData name="Марина Барулина" userId="3f69187e786b41da" providerId="LiveId" clId="{7AB6B915-DC1C-4842-88A1-E2DCEE86DC83}" dt="2024-10-31T12:00:37.088" v="259"/>
        <pc:sldMkLst>
          <pc:docMk/>
          <pc:sldMk cId="3336916154" sldId="265"/>
        </pc:sldMkLst>
        <pc:spChg chg="mod">
          <ac:chgData name="Марина Барулина" userId="3f69187e786b41da" providerId="LiveId" clId="{7AB6B915-DC1C-4842-88A1-E2DCEE86DC83}" dt="2024-10-31T12:00:37.088" v="259"/>
          <ac:spMkLst>
            <pc:docMk/>
            <pc:sldMk cId="3336916154" sldId="265"/>
            <ac:spMk id="2" creationId="{2FC0EDD7-D3A9-FBAD-EAAB-6B898FF279B0}"/>
          </ac:spMkLst>
        </pc:spChg>
      </pc:sldChg>
      <pc:sldChg chg="modSp mod">
        <pc:chgData name="Марина Барулина" userId="3f69187e786b41da" providerId="LiveId" clId="{7AB6B915-DC1C-4842-88A1-E2DCEE86DC83}" dt="2024-10-31T12:00:37.088" v="259"/>
        <pc:sldMkLst>
          <pc:docMk/>
          <pc:sldMk cId="3476954114" sldId="274"/>
        </pc:sldMkLst>
        <pc:spChg chg="mod">
          <ac:chgData name="Марина Барулина" userId="3f69187e786b41da" providerId="LiveId" clId="{7AB6B915-DC1C-4842-88A1-E2DCEE86DC83}" dt="2024-10-31T12:00:37.088" v="259"/>
          <ac:spMkLst>
            <pc:docMk/>
            <pc:sldMk cId="3476954114" sldId="274"/>
            <ac:spMk id="3" creationId="{C17F5BF1-88DB-42F2-98A6-4C7FBFC311C4}"/>
          </ac:spMkLst>
        </pc:spChg>
        <pc:spChg chg="mod">
          <ac:chgData name="Марина Барулина" userId="3f69187e786b41da" providerId="LiveId" clId="{7AB6B915-DC1C-4842-88A1-E2DCEE86DC83}" dt="2024-10-31T11:58:21.909" v="162" actId="27636"/>
          <ac:spMkLst>
            <pc:docMk/>
            <pc:sldMk cId="3476954114" sldId="274"/>
            <ac:spMk id="4" creationId="{7E7E363B-55F5-4528-8A9D-A5D90055CD92}"/>
          </ac:spMkLst>
        </pc:spChg>
        <pc:spChg chg="mod">
          <ac:chgData name="Марина Барулина" userId="3f69187e786b41da" providerId="LiveId" clId="{7AB6B915-DC1C-4842-88A1-E2DCEE86DC83}" dt="2024-10-31T12:00:37.088" v="259"/>
          <ac:spMkLst>
            <pc:docMk/>
            <pc:sldMk cId="3476954114" sldId="274"/>
            <ac:spMk id="5" creationId="{045FEE4F-333C-40EF-B46D-8D25C79C05D2}"/>
          </ac:spMkLst>
        </pc:spChg>
        <pc:spChg chg="mod">
          <ac:chgData name="Марина Барулина" userId="3f69187e786b41da" providerId="LiveId" clId="{7AB6B915-DC1C-4842-88A1-E2DCEE86DC83}" dt="2024-10-31T12:00:37.088" v="259"/>
          <ac:spMkLst>
            <pc:docMk/>
            <pc:sldMk cId="3476954114" sldId="274"/>
            <ac:spMk id="6" creationId="{05F44DEB-FABF-4ADE-B7EB-29DFAFA3DFF6}"/>
          </ac:spMkLst>
        </pc:spChg>
        <pc:spChg chg="mod">
          <ac:chgData name="Марина Барулина" userId="3f69187e786b41da" providerId="LiveId" clId="{7AB6B915-DC1C-4842-88A1-E2DCEE86DC83}" dt="2024-10-31T12:00:37.088" v="259"/>
          <ac:spMkLst>
            <pc:docMk/>
            <pc:sldMk cId="3476954114" sldId="274"/>
            <ac:spMk id="7" creationId="{CF795760-75DB-4415-BB10-2C6299BBF11C}"/>
          </ac:spMkLst>
        </pc:spChg>
        <pc:picChg chg="mod">
          <ac:chgData name="Марина Барулина" userId="3f69187e786b41da" providerId="LiveId" clId="{7AB6B915-DC1C-4842-88A1-E2DCEE86DC83}" dt="2024-10-31T12:00:37.088" v="259"/>
          <ac:picMkLst>
            <pc:docMk/>
            <pc:sldMk cId="3476954114" sldId="274"/>
            <ac:picMk id="17" creationId="{F923CFB6-5709-405C-8762-B310D3F21953}"/>
          </ac:picMkLst>
        </pc:picChg>
      </pc:sldChg>
      <pc:sldChg chg="modSp mod">
        <pc:chgData name="Марина Барулина" userId="3f69187e786b41da" providerId="LiveId" clId="{7AB6B915-DC1C-4842-88A1-E2DCEE86DC83}" dt="2024-10-31T12:00:37.546" v="264" actId="27636"/>
        <pc:sldMkLst>
          <pc:docMk/>
          <pc:sldMk cId="2396428475" sldId="275"/>
        </pc:sldMkLst>
        <pc:spChg chg="mod">
          <ac:chgData name="Марина Барулина" userId="3f69187e786b41da" providerId="LiveId" clId="{7AB6B915-DC1C-4842-88A1-E2DCEE86DC83}" dt="2024-10-31T12:00:37.546" v="264" actId="27636"/>
          <ac:spMkLst>
            <pc:docMk/>
            <pc:sldMk cId="2396428475" sldId="275"/>
            <ac:spMk id="4" creationId="{51016C2B-4D37-45D0-BAC7-B036CAA3D601}"/>
          </ac:spMkLst>
        </pc:spChg>
        <pc:picChg chg="mod">
          <ac:chgData name="Марина Барулина" userId="3f69187e786b41da" providerId="LiveId" clId="{7AB6B915-DC1C-4842-88A1-E2DCEE86DC83}" dt="2024-10-31T12:00:37.088" v="259"/>
          <ac:picMkLst>
            <pc:docMk/>
            <pc:sldMk cId="2396428475" sldId="275"/>
            <ac:picMk id="7" creationId="{3556B757-F449-4297-91CA-A148EF6D3410}"/>
          </ac:picMkLst>
        </pc:picChg>
      </pc:sldChg>
      <pc:sldChg chg="modSp mod">
        <pc:chgData name="Марина Барулина" userId="3f69187e786b41da" providerId="LiveId" clId="{7AB6B915-DC1C-4842-88A1-E2DCEE86DC83}" dt="2024-10-31T12:00:37.697" v="278" actId="27636"/>
        <pc:sldMkLst>
          <pc:docMk/>
          <pc:sldMk cId="1413347602" sldId="276"/>
        </pc:sldMkLst>
        <pc:spChg chg="mod">
          <ac:chgData name="Марина Барулина" userId="3f69187e786b41da" providerId="LiveId" clId="{7AB6B915-DC1C-4842-88A1-E2DCEE86DC83}" dt="2024-10-31T12:00:37.697" v="278" actId="27636"/>
          <ac:spMkLst>
            <pc:docMk/>
            <pc:sldMk cId="1413347602" sldId="276"/>
            <ac:spMk id="4" creationId="{3395AAED-4C92-A08F-B265-679608B209D1}"/>
          </ac:spMkLst>
        </pc:spChg>
        <pc:spChg chg="mod">
          <ac:chgData name="Марина Барулина" userId="3f69187e786b41da" providerId="LiveId" clId="{7AB6B915-DC1C-4842-88A1-E2DCEE86DC83}" dt="2024-10-31T12:00:37.088" v="259"/>
          <ac:spMkLst>
            <pc:docMk/>
            <pc:sldMk cId="1413347602" sldId="276"/>
            <ac:spMk id="12" creationId="{BF41ECEB-06A9-3455-BFFF-35E56C3B024E}"/>
          </ac:spMkLst>
        </pc:spChg>
      </pc:sldChg>
      <pc:sldChg chg="modSp">
        <pc:chgData name="Марина Барулина" userId="3f69187e786b41da" providerId="LiveId" clId="{7AB6B915-DC1C-4842-88A1-E2DCEE86DC83}" dt="2024-10-31T12:00:37.088" v="259"/>
        <pc:sldMkLst>
          <pc:docMk/>
          <pc:sldMk cId="1165733558" sldId="277"/>
        </pc:sldMkLst>
        <pc:spChg chg="mod">
          <ac:chgData name="Марина Барулина" userId="3f69187e786b41da" providerId="LiveId" clId="{7AB6B915-DC1C-4842-88A1-E2DCEE86DC83}" dt="2024-10-31T12:00:37.088" v="259"/>
          <ac:spMkLst>
            <pc:docMk/>
            <pc:sldMk cId="1165733558" sldId="277"/>
            <ac:spMk id="3" creationId="{67BD0E03-8E0C-4846-BDCF-021C7F739399}"/>
          </ac:spMkLst>
        </pc:spChg>
      </pc:sldChg>
      <pc:sldChg chg="modSp add mod">
        <pc:chgData name="Марина Барулина" userId="3f69187e786b41da" providerId="LiveId" clId="{7AB6B915-DC1C-4842-88A1-E2DCEE86DC83}" dt="2024-10-31T14:18:31.815" v="293" actId="27636"/>
        <pc:sldMkLst>
          <pc:docMk/>
          <pc:sldMk cId="2244970058" sldId="278"/>
        </pc:sldMkLst>
        <pc:spChg chg="mod">
          <ac:chgData name="Марина Барулина" userId="3f69187e786b41da" providerId="LiveId" clId="{7AB6B915-DC1C-4842-88A1-E2DCEE86DC83}" dt="2024-10-31T14:18:31.815" v="293" actId="27636"/>
          <ac:spMkLst>
            <pc:docMk/>
            <pc:sldMk cId="2244970058" sldId="278"/>
            <ac:spMk id="4" creationId="{3395AAED-4C92-A08F-B265-679608B209D1}"/>
          </ac:spMkLst>
        </pc:spChg>
      </pc:sldChg>
      <pc:sldChg chg="modSp mod">
        <pc:chgData name="Марина Барулина" userId="3f69187e786b41da" providerId="LiveId" clId="{7AB6B915-DC1C-4842-88A1-E2DCEE86DC83}" dt="2024-10-31T12:00:37.662" v="275" actId="27636"/>
        <pc:sldMkLst>
          <pc:docMk/>
          <pc:sldMk cId="1665357661" sldId="279"/>
        </pc:sldMkLst>
        <pc:spChg chg="mod">
          <ac:chgData name="Марина Барулина" userId="3f69187e786b41da" providerId="LiveId" clId="{7AB6B915-DC1C-4842-88A1-E2DCEE86DC83}" dt="2024-10-31T12:00:37.662" v="275" actId="27636"/>
          <ac:spMkLst>
            <pc:docMk/>
            <pc:sldMk cId="1665357661" sldId="279"/>
            <ac:spMk id="4" creationId="{3395AAED-4C92-A08F-B265-679608B209D1}"/>
          </ac:spMkLst>
        </pc:spChg>
        <pc:spChg chg="mod">
          <ac:chgData name="Марина Барулина" userId="3f69187e786b41da" providerId="LiveId" clId="{7AB6B915-DC1C-4842-88A1-E2DCEE86DC83}" dt="2024-10-31T12:00:37.088" v="259"/>
          <ac:spMkLst>
            <pc:docMk/>
            <pc:sldMk cId="1665357661" sldId="279"/>
            <ac:spMk id="12" creationId="{BF41ECEB-06A9-3455-BFFF-35E56C3B024E}"/>
          </ac:spMkLst>
        </pc:spChg>
      </pc:sldChg>
      <pc:sldChg chg="modSp mod">
        <pc:chgData name="Марина Барулина" userId="3f69187e786b41da" providerId="LiveId" clId="{7AB6B915-DC1C-4842-88A1-E2DCEE86DC83}" dt="2024-10-31T12:00:37.700" v="279" actId="27636"/>
        <pc:sldMkLst>
          <pc:docMk/>
          <pc:sldMk cId="2062892643" sldId="280"/>
        </pc:sldMkLst>
        <pc:spChg chg="mod">
          <ac:chgData name="Марина Барулина" userId="3f69187e786b41da" providerId="LiveId" clId="{7AB6B915-DC1C-4842-88A1-E2DCEE86DC83}" dt="2024-10-31T12:00:37.700" v="279" actId="27636"/>
          <ac:spMkLst>
            <pc:docMk/>
            <pc:sldMk cId="2062892643" sldId="280"/>
            <ac:spMk id="4" creationId="{3395AAED-4C92-A08F-B265-679608B209D1}"/>
          </ac:spMkLst>
        </pc:spChg>
        <pc:spChg chg="mod">
          <ac:chgData name="Марина Барулина" userId="3f69187e786b41da" providerId="LiveId" clId="{7AB6B915-DC1C-4842-88A1-E2DCEE86DC83}" dt="2024-10-31T12:00:37.088" v="259"/>
          <ac:spMkLst>
            <pc:docMk/>
            <pc:sldMk cId="2062892643" sldId="280"/>
            <ac:spMk id="12" creationId="{BF41ECEB-06A9-3455-BFFF-35E56C3B024E}"/>
          </ac:spMkLst>
        </pc:spChg>
      </pc:sldChg>
      <pc:sldChg chg="modSp mod">
        <pc:chgData name="Марина Барулина" userId="3f69187e786b41da" providerId="LiveId" clId="{7AB6B915-DC1C-4842-88A1-E2DCEE86DC83}" dt="2024-10-31T12:00:37.711" v="281" actId="27636"/>
        <pc:sldMkLst>
          <pc:docMk/>
          <pc:sldMk cId="3136634320" sldId="281"/>
        </pc:sldMkLst>
        <pc:spChg chg="mod">
          <ac:chgData name="Марина Барулина" userId="3f69187e786b41da" providerId="LiveId" clId="{7AB6B915-DC1C-4842-88A1-E2DCEE86DC83}" dt="2024-10-31T12:00:37.711" v="281" actId="27636"/>
          <ac:spMkLst>
            <pc:docMk/>
            <pc:sldMk cId="3136634320" sldId="281"/>
            <ac:spMk id="4" creationId="{3395AAED-4C92-A08F-B265-679608B209D1}"/>
          </ac:spMkLst>
        </pc:spChg>
        <pc:spChg chg="mod">
          <ac:chgData name="Марина Барулина" userId="3f69187e786b41da" providerId="LiveId" clId="{7AB6B915-DC1C-4842-88A1-E2DCEE86DC83}" dt="2024-10-31T12:00:37.088" v="259"/>
          <ac:spMkLst>
            <pc:docMk/>
            <pc:sldMk cId="3136634320" sldId="281"/>
            <ac:spMk id="12" creationId="{BF41ECEB-06A9-3455-BFFF-35E56C3B024E}"/>
          </ac:spMkLst>
        </pc:spChg>
      </pc:sldChg>
      <pc:sldChg chg="modSp mod">
        <pc:chgData name="Марина Барулина" userId="3f69187e786b41da" providerId="LiveId" clId="{7AB6B915-DC1C-4842-88A1-E2DCEE86DC83}" dt="2024-10-31T12:00:37.717" v="282" actId="27636"/>
        <pc:sldMkLst>
          <pc:docMk/>
          <pc:sldMk cId="3712395914" sldId="282"/>
        </pc:sldMkLst>
        <pc:spChg chg="mod">
          <ac:chgData name="Марина Барулина" userId="3f69187e786b41da" providerId="LiveId" clId="{7AB6B915-DC1C-4842-88A1-E2DCEE86DC83}" dt="2024-10-31T12:00:37.717" v="282" actId="27636"/>
          <ac:spMkLst>
            <pc:docMk/>
            <pc:sldMk cId="3712395914" sldId="282"/>
            <ac:spMk id="4" creationId="{3395AAED-4C92-A08F-B265-679608B209D1}"/>
          </ac:spMkLst>
        </pc:spChg>
        <pc:spChg chg="mod">
          <ac:chgData name="Марина Барулина" userId="3f69187e786b41da" providerId="LiveId" clId="{7AB6B915-DC1C-4842-88A1-E2DCEE86DC83}" dt="2024-10-31T12:00:37.088" v="259"/>
          <ac:spMkLst>
            <pc:docMk/>
            <pc:sldMk cId="3712395914" sldId="282"/>
            <ac:spMk id="12" creationId="{BF41ECEB-06A9-3455-BFFF-35E56C3B024E}"/>
          </ac:spMkLst>
        </pc:spChg>
      </pc:sldChg>
      <pc:sldChg chg="modSp mod">
        <pc:chgData name="Марина Барулина" userId="3f69187e786b41da" providerId="LiveId" clId="{7AB6B915-DC1C-4842-88A1-E2DCEE86DC83}" dt="2024-10-31T12:00:37.726" v="283" actId="27636"/>
        <pc:sldMkLst>
          <pc:docMk/>
          <pc:sldMk cId="4219660638" sldId="283"/>
        </pc:sldMkLst>
        <pc:spChg chg="mod">
          <ac:chgData name="Марина Барулина" userId="3f69187e786b41da" providerId="LiveId" clId="{7AB6B915-DC1C-4842-88A1-E2DCEE86DC83}" dt="2024-10-31T12:00:37.726" v="283" actId="27636"/>
          <ac:spMkLst>
            <pc:docMk/>
            <pc:sldMk cId="4219660638" sldId="283"/>
            <ac:spMk id="4" creationId="{3395AAED-4C92-A08F-B265-679608B209D1}"/>
          </ac:spMkLst>
        </pc:spChg>
        <pc:spChg chg="mod">
          <ac:chgData name="Марина Барулина" userId="3f69187e786b41da" providerId="LiveId" clId="{7AB6B915-DC1C-4842-88A1-E2DCEE86DC83}" dt="2024-10-31T12:00:37.088" v="259"/>
          <ac:spMkLst>
            <pc:docMk/>
            <pc:sldMk cId="4219660638" sldId="283"/>
            <ac:spMk id="12" creationId="{BF41ECEB-06A9-3455-BFFF-35E56C3B024E}"/>
          </ac:spMkLst>
        </pc:spChg>
      </pc:sldChg>
      <pc:sldChg chg="modSp">
        <pc:chgData name="Марина Барулина" userId="3f69187e786b41da" providerId="LiveId" clId="{7AB6B915-DC1C-4842-88A1-E2DCEE86DC83}" dt="2024-10-31T12:00:37.088" v="259"/>
        <pc:sldMkLst>
          <pc:docMk/>
          <pc:sldMk cId="1223932288" sldId="284"/>
        </pc:sldMkLst>
        <pc:spChg chg="mod">
          <ac:chgData name="Марина Барулина" userId="3f69187e786b41da" providerId="LiveId" clId="{7AB6B915-DC1C-4842-88A1-E2DCEE86DC83}" dt="2024-10-31T12:00:37.088" v="259"/>
          <ac:spMkLst>
            <pc:docMk/>
            <pc:sldMk cId="1223932288" sldId="284"/>
            <ac:spMk id="3" creationId="{AF8B6ED3-5764-550A-F1BD-26F7468F8EDA}"/>
          </ac:spMkLst>
        </pc:spChg>
      </pc:sldChg>
      <pc:sldChg chg="modSp mod">
        <pc:chgData name="Марина Барулина" userId="3f69187e786b41da" providerId="LiveId" clId="{7AB6B915-DC1C-4842-88A1-E2DCEE86DC83}" dt="2024-10-31T12:00:37.572" v="268" actId="27636"/>
        <pc:sldMkLst>
          <pc:docMk/>
          <pc:sldMk cId="686421410" sldId="285"/>
        </pc:sldMkLst>
        <pc:spChg chg="mod">
          <ac:chgData name="Марина Барулина" userId="3f69187e786b41da" providerId="LiveId" clId="{7AB6B915-DC1C-4842-88A1-E2DCEE86DC83}" dt="2024-10-31T12:00:37.572" v="268" actId="27636"/>
          <ac:spMkLst>
            <pc:docMk/>
            <pc:sldMk cId="686421410" sldId="285"/>
            <ac:spMk id="4" creationId="{51016C2B-4D37-45D0-BAC7-B036CAA3D601}"/>
          </ac:spMkLst>
        </pc:spChg>
        <pc:spChg chg="mod">
          <ac:chgData name="Марина Барулина" userId="3f69187e786b41da" providerId="LiveId" clId="{7AB6B915-DC1C-4842-88A1-E2DCEE86DC83}" dt="2024-10-31T12:00:37.088" v="259"/>
          <ac:spMkLst>
            <pc:docMk/>
            <pc:sldMk cId="686421410" sldId="285"/>
            <ac:spMk id="5" creationId="{92C6ED88-A5B8-4FEC-AAC0-F5758F31C853}"/>
          </ac:spMkLst>
        </pc:spChg>
        <pc:picChg chg="mod">
          <ac:chgData name="Марина Барулина" userId="3f69187e786b41da" providerId="LiveId" clId="{7AB6B915-DC1C-4842-88A1-E2DCEE86DC83}" dt="2024-10-31T12:00:37.088" v="259"/>
          <ac:picMkLst>
            <pc:docMk/>
            <pc:sldMk cId="686421410" sldId="285"/>
            <ac:picMk id="7" creationId="{3556B757-F449-4297-91CA-A148EF6D3410}"/>
          </ac:picMkLst>
        </pc:picChg>
      </pc:sldChg>
      <pc:sldChg chg="modSp mod">
        <pc:chgData name="Марина Барулина" userId="3f69187e786b41da" providerId="LiveId" clId="{7AB6B915-DC1C-4842-88A1-E2DCEE86DC83}" dt="2024-10-31T12:00:37.590" v="269" actId="27636"/>
        <pc:sldMkLst>
          <pc:docMk/>
          <pc:sldMk cId="1267920158" sldId="286"/>
        </pc:sldMkLst>
        <pc:spChg chg="mod">
          <ac:chgData name="Марина Барулина" userId="3f69187e786b41da" providerId="LiveId" clId="{7AB6B915-DC1C-4842-88A1-E2DCEE86DC83}" dt="2024-10-31T12:00:37.088" v="259"/>
          <ac:spMkLst>
            <pc:docMk/>
            <pc:sldMk cId="1267920158" sldId="286"/>
            <ac:spMk id="3" creationId="{4A476058-6498-4F17-9FC2-CDC39221FF7E}"/>
          </ac:spMkLst>
        </pc:spChg>
        <pc:spChg chg="mod">
          <ac:chgData name="Марина Барулина" userId="3f69187e786b41da" providerId="LiveId" clId="{7AB6B915-DC1C-4842-88A1-E2DCEE86DC83}" dt="2024-10-31T12:00:37.088" v="259"/>
          <ac:spMkLst>
            <pc:docMk/>
            <pc:sldMk cId="1267920158" sldId="286"/>
            <ac:spMk id="4" creationId="{301946C9-6DD9-4B81-BEB7-1494EF3D0F19}"/>
          </ac:spMkLst>
        </pc:spChg>
        <pc:spChg chg="mod">
          <ac:chgData name="Марина Барулина" userId="3f69187e786b41da" providerId="LiveId" clId="{7AB6B915-DC1C-4842-88A1-E2DCEE86DC83}" dt="2024-10-31T12:00:37.088" v="259"/>
          <ac:spMkLst>
            <pc:docMk/>
            <pc:sldMk cId="1267920158" sldId="286"/>
            <ac:spMk id="5" creationId="{8C32E3FA-2911-45A9-A019-48135B78FD4F}"/>
          </ac:spMkLst>
        </pc:spChg>
        <pc:spChg chg="mod">
          <ac:chgData name="Марина Барулина" userId="3f69187e786b41da" providerId="LiveId" clId="{7AB6B915-DC1C-4842-88A1-E2DCEE86DC83}" dt="2024-10-31T12:00:37.088" v="259"/>
          <ac:spMkLst>
            <pc:docMk/>
            <pc:sldMk cId="1267920158" sldId="286"/>
            <ac:spMk id="6" creationId="{24DF80BB-5A16-405D-8DDB-D39B0923DB69}"/>
          </ac:spMkLst>
        </pc:spChg>
        <pc:spChg chg="mod">
          <ac:chgData name="Марина Барулина" userId="3f69187e786b41da" providerId="LiveId" clId="{7AB6B915-DC1C-4842-88A1-E2DCEE86DC83}" dt="2024-10-31T12:00:37.088" v="259"/>
          <ac:spMkLst>
            <pc:docMk/>
            <pc:sldMk cId="1267920158" sldId="286"/>
            <ac:spMk id="24" creationId="{AA094832-ACB9-9267-552C-EE4893DABA34}"/>
          </ac:spMkLst>
        </pc:spChg>
        <pc:spChg chg="mod">
          <ac:chgData name="Марина Барулина" userId="3f69187e786b41da" providerId="LiveId" clId="{7AB6B915-DC1C-4842-88A1-E2DCEE86DC83}" dt="2024-10-31T12:00:37.088" v="259"/>
          <ac:spMkLst>
            <pc:docMk/>
            <pc:sldMk cId="1267920158" sldId="286"/>
            <ac:spMk id="26" creationId="{8984BC2B-A28F-DC6C-5BF7-4A50DDBF865B}"/>
          </ac:spMkLst>
        </pc:spChg>
        <pc:spChg chg="mod">
          <ac:chgData name="Марина Барулина" userId="3f69187e786b41da" providerId="LiveId" clId="{7AB6B915-DC1C-4842-88A1-E2DCEE86DC83}" dt="2024-10-31T12:00:37.088" v="259"/>
          <ac:spMkLst>
            <pc:docMk/>
            <pc:sldMk cId="1267920158" sldId="286"/>
            <ac:spMk id="28" creationId="{54FCEBCE-F496-A269-0D92-25D4F3E1C076}"/>
          </ac:spMkLst>
        </pc:spChg>
        <pc:spChg chg="mod">
          <ac:chgData name="Марина Барулина" userId="3f69187e786b41da" providerId="LiveId" clId="{7AB6B915-DC1C-4842-88A1-E2DCEE86DC83}" dt="2024-10-31T12:00:37.088" v="259"/>
          <ac:spMkLst>
            <pc:docMk/>
            <pc:sldMk cId="1267920158" sldId="286"/>
            <ac:spMk id="30" creationId="{D510638A-C29D-65CB-56FB-65220F45FC76}"/>
          </ac:spMkLst>
        </pc:spChg>
        <pc:spChg chg="mod">
          <ac:chgData name="Марина Барулина" userId="3f69187e786b41da" providerId="LiveId" clId="{7AB6B915-DC1C-4842-88A1-E2DCEE86DC83}" dt="2024-10-31T12:00:37.088" v="259"/>
          <ac:spMkLst>
            <pc:docMk/>
            <pc:sldMk cId="1267920158" sldId="286"/>
            <ac:spMk id="32" creationId="{3FC04EE2-F60C-5783-FE2A-692A289C0D98}"/>
          </ac:spMkLst>
        </pc:spChg>
        <pc:spChg chg="mod">
          <ac:chgData name="Марина Барулина" userId="3f69187e786b41da" providerId="LiveId" clId="{7AB6B915-DC1C-4842-88A1-E2DCEE86DC83}" dt="2024-10-31T12:00:37.088" v="259"/>
          <ac:spMkLst>
            <pc:docMk/>
            <pc:sldMk cId="1267920158" sldId="286"/>
            <ac:spMk id="34" creationId="{5D178D8F-46C5-0DA9-0785-C172300EFF40}"/>
          </ac:spMkLst>
        </pc:spChg>
        <pc:spChg chg="mod">
          <ac:chgData name="Марина Барулина" userId="3f69187e786b41da" providerId="LiveId" clId="{7AB6B915-DC1C-4842-88A1-E2DCEE86DC83}" dt="2024-10-31T12:00:37.590" v="269" actId="27636"/>
          <ac:spMkLst>
            <pc:docMk/>
            <pc:sldMk cId="1267920158" sldId="286"/>
            <ac:spMk id="36" creationId="{651BBF3D-574C-CCB4-8B7B-358E26B7F3D9}"/>
          </ac:spMkLst>
        </pc:spChg>
        <pc:spChg chg="mod">
          <ac:chgData name="Марина Барулина" userId="3f69187e786b41da" providerId="LiveId" clId="{7AB6B915-DC1C-4842-88A1-E2DCEE86DC83}" dt="2024-10-31T12:00:37.088" v="259"/>
          <ac:spMkLst>
            <pc:docMk/>
            <pc:sldMk cId="1267920158" sldId="286"/>
            <ac:spMk id="38" creationId="{6339D3BE-964A-3AA7-3992-7087DB57A1DA}"/>
          </ac:spMkLst>
        </pc:spChg>
        <pc:spChg chg="mod">
          <ac:chgData name="Марина Барулина" userId="3f69187e786b41da" providerId="LiveId" clId="{7AB6B915-DC1C-4842-88A1-E2DCEE86DC83}" dt="2024-10-31T12:00:37.088" v="259"/>
          <ac:spMkLst>
            <pc:docMk/>
            <pc:sldMk cId="1267920158" sldId="286"/>
            <ac:spMk id="40" creationId="{ACB12645-3EA9-85FC-8052-C70E5158F16E}"/>
          </ac:spMkLst>
        </pc:spChg>
        <pc:spChg chg="mod">
          <ac:chgData name="Марина Барулина" userId="3f69187e786b41da" providerId="LiveId" clId="{7AB6B915-DC1C-4842-88A1-E2DCEE86DC83}" dt="2024-10-31T12:00:37.088" v="259"/>
          <ac:spMkLst>
            <pc:docMk/>
            <pc:sldMk cId="1267920158" sldId="286"/>
            <ac:spMk id="42" creationId="{0A8E2F51-2A5F-A4B4-0409-45EC0018B426}"/>
          </ac:spMkLst>
        </pc:spChg>
        <pc:picChg chg="mod">
          <ac:chgData name="Марина Барулина" userId="3f69187e786b41da" providerId="LiveId" clId="{7AB6B915-DC1C-4842-88A1-E2DCEE86DC83}" dt="2024-10-31T12:00:37.088" v="259"/>
          <ac:picMkLst>
            <pc:docMk/>
            <pc:sldMk cId="1267920158" sldId="286"/>
            <ac:picMk id="19" creationId="{0CD0F240-B8A5-4485-AC77-F2597FB98476}"/>
          </ac:picMkLst>
        </pc:picChg>
      </pc:sldChg>
      <pc:sldChg chg="modSp mod">
        <pc:chgData name="Марина Барулина" userId="3f69187e786b41da" providerId="LiveId" clId="{7AB6B915-DC1C-4842-88A1-E2DCEE86DC83}" dt="2024-10-31T12:00:37.610" v="270" actId="27636"/>
        <pc:sldMkLst>
          <pc:docMk/>
          <pc:sldMk cId="1143875954" sldId="287"/>
        </pc:sldMkLst>
        <pc:spChg chg="mod">
          <ac:chgData name="Марина Барулина" userId="3f69187e786b41da" providerId="LiveId" clId="{7AB6B915-DC1C-4842-88A1-E2DCEE86DC83}" dt="2024-10-31T12:00:37.088" v="259"/>
          <ac:spMkLst>
            <pc:docMk/>
            <pc:sldMk cId="1143875954" sldId="287"/>
            <ac:spMk id="3" creationId="{4A476058-6498-4F17-9FC2-CDC39221FF7E}"/>
          </ac:spMkLst>
        </pc:spChg>
        <pc:spChg chg="mod">
          <ac:chgData name="Марина Барулина" userId="3f69187e786b41da" providerId="LiveId" clId="{7AB6B915-DC1C-4842-88A1-E2DCEE86DC83}" dt="2024-10-31T12:00:37.610" v="270" actId="27636"/>
          <ac:spMkLst>
            <pc:docMk/>
            <pc:sldMk cId="1143875954" sldId="287"/>
            <ac:spMk id="4" creationId="{301946C9-6DD9-4B81-BEB7-1494EF3D0F19}"/>
          </ac:spMkLst>
        </pc:spChg>
        <pc:spChg chg="mod">
          <ac:chgData name="Марина Барулина" userId="3f69187e786b41da" providerId="LiveId" clId="{7AB6B915-DC1C-4842-88A1-E2DCEE86DC83}" dt="2024-10-31T12:00:37.088" v="259"/>
          <ac:spMkLst>
            <pc:docMk/>
            <pc:sldMk cId="1143875954" sldId="287"/>
            <ac:spMk id="5" creationId="{8C32E3FA-2911-45A9-A019-48135B78FD4F}"/>
          </ac:spMkLst>
        </pc:spChg>
        <pc:spChg chg="mod">
          <ac:chgData name="Марина Барулина" userId="3f69187e786b41da" providerId="LiveId" clId="{7AB6B915-DC1C-4842-88A1-E2DCEE86DC83}" dt="2024-10-31T12:00:37.088" v="259"/>
          <ac:spMkLst>
            <pc:docMk/>
            <pc:sldMk cId="1143875954" sldId="287"/>
            <ac:spMk id="6" creationId="{24DF80BB-5A16-405D-8DDB-D39B0923DB69}"/>
          </ac:spMkLst>
        </pc:spChg>
        <pc:spChg chg="mod">
          <ac:chgData name="Марина Барулина" userId="3f69187e786b41da" providerId="LiveId" clId="{7AB6B915-DC1C-4842-88A1-E2DCEE86DC83}" dt="2024-10-31T12:00:37.088" v="259"/>
          <ac:spMkLst>
            <pc:docMk/>
            <pc:sldMk cId="1143875954" sldId="287"/>
            <ac:spMk id="24" creationId="{AA094832-ACB9-9267-552C-EE4893DABA34}"/>
          </ac:spMkLst>
        </pc:spChg>
        <pc:spChg chg="mod">
          <ac:chgData name="Марина Барулина" userId="3f69187e786b41da" providerId="LiveId" clId="{7AB6B915-DC1C-4842-88A1-E2DCEE86DC83}" dt="2024-10-31T12:00:37.088" v="259"/>
          <ac:spMkLst>
            <pc:docMk/>
            <pc:sldMk cId="1143875954" sldId="287"/>
            <ac:spMk id="26" creationId="{8984BC2B-A28F-DC6C-5BF7-4A50DDBF865B}"/>
          </ac:spMkLst>
        </pc:spChg>
        <pc:spChg chg="mod">
          <ac:chgData name="Марина Барулина" userId="3f69187e786b41da" providerId="LiveId" clId="{7AB6B915-DC1C-4842-88A1-E2DCEE86DC83}" dt="2024-10-31T12:00:37.088" v="259"/>
          <ac:spMkLst>
            <pc:docMk/>
            <pc:sldMk cId="1143875954" sldId="287"/>
            <ac:spMk id="28" creationId="{54FCEBCE-F496-A269-0D92-25D4F3E1C076}"/>
          </ac:spMkLst>
        </pc:spChg>
        <pc:spChg chg="mod">
          <ac:chgData name="Марина Барулина" userId="3f69187e786b41da" providerId="LiveId" clId="{7AB6B915-DC1C-4842-88A1-E2DCEE86DC83}" dt="2024-10-31T12:00:37.088" v="259"/>
          <ac:spMkLst>
            <pc:docMk/>
            <pc:sldMk cId="1143875954" sldId="287"/>
            <ac:spMk id="30" creationId="{D510638A-C29D-65CB-56FB-65220F45FC76}"/>
          </ac:spMkLst>
        </pc:spChg>
        <pc:spChg chg="mod">
          <ac:chgData name="Марина Барулина" userId="3f69187e786b41da" providerId="LiveId" clId="{7AB6B915-DC1C-4842-88A1-E2DCEE86DC83}" dt="2024-10-31T12:00:37.088" v="259"/>
          <ac:spMkLst>
            <pc:docMk/>
            <pc:sldMk cId="1143875954" sldId="287"/>
            <ac:spMk id="32" creationId="{3FC04EE2-F60C-5783-FE2A-692A289C0D98}"/>
          </ac:spMkLst>
        </pc:spChg>
        <pc:spChg chg="mod">
          <ac:chgData name="Марина Барулина" userId="3f69187e786b41da" providerId="LiveId" clId="{7AB6B915-DC1C-4842-88A1-E2DCEE86DC83}" dt="2024-10-31T12:00:37.088" v="259"/>
          <ac:spMkLst>
            <pc:docMk/>
            <pc:sldMk cId="1143875954" sldId="287"/>
            <ac:spMk id="34" creationId="{5D178D8F-46C5-0DA9-0785-C172300EFF40}"/>
          </ac:spMkLst>
        </pc:spChg>
        <pc:spChg chg="mod">
          <ac:chgData name="Марина Барулина" userId="3f69187e786b41da" providerId="LiveId" clId="{7AB6B915-DC1C-4842-88A1-E2DCEE86DC83}" dt="2024-10-31T12:00:37.088" v="259"/>
          <ac:spMkLst>
            <pc:docMk/>
            <pc:sldMk cId="1143875954" sldId="287"/>
            <ac:spMk id="36" creationId="{651BBF3D-574C-CCB4-8B7B-358E26B7F3D9}"/>
          </ac:spMkLst>
        </pc:spChg>
        <pc:spChg chg="mod">
          <ac:chgData name="Марина Барулина" userId="3f69187e786b41da" providerId="LiveId" clId="{7AB6B915-DC1C-4842-88A1-E2DCEE86DC83}" dt="2024-10-31T12:00:37.088" v="259"/>
          <ac:spMkLst>
            <pc:docMk/>
            <pc:sldMk cId="1143875954" sldId="287"/>
            <ac:spMk id="38" creationId="{6339D3BE-964A-3AA7-3992-7087DB57A1DA}"/>
          </ac:spMkLst>
        </pc:spChg>
        <pc:spChg chg="mod">
          <ac:chgData name="Марина Барулина" userId="3f69187e786b41da" providerId="LiveId" clId="{7AB6B915-DC1C-4842-88A1-E2DCEE86DC83}" dt="2024-10-31T12:00:37.088" v="259"/>
          <ac:spMkLst>
            <pc:docMk/>
            <pc:sldMk cId="1143875954" sldId="287"/>
            <ac:spMk id="40" creationId="{ACB12645-3EA9-85FC-8052-C70E5158F16E}"/>
          </ac:spMkLst>
        </pc:spChg>
        <pc:spChg chg="mod">
          <ac:chgData name="Марина Барулина" userId="3f69187e786b41da" providerId="LiveId" clId="{7AB6B915-DC1C-4842-88A1-E2DCEE86DC83}" dt="2024-10-31T12:00:37.088" v="259"/>
          <ac:spMkLst>
            <pc:docMk/>
            <pc:sldMk cId="1143875954" sldId="287"/>
            <ac:spMk id="42" creationId="{0A8E2F51-2A5F-A4B4-0409-45EC0018B426}"/>
          </ac:spMkLst>
        </pc:spChg>
        <pc:picChg chg="mod">
          <ac:chgData name="Марина Барулина" userId="3f69187e786b41da" providerId="LiveId" clId="{7AB6B915-DC1C-4842-88A1-E2DCEE86DC83}" dt="2024-10-31T12:00:37.088" v="259"/>
          <ac:picMkLst>
            <pc:docMk/>
            <pc:sldMk cId="1143875954" sldId="287"/>
            <ac:picMk id="19" creationId="{0CD0F240-B8A5-4485-AC77-F2597FB98476}"/>
          </ac:picMkLst>
        </pc:picChg>
      </pc:sldChg>
      <pc:sldChg chg="modSp mod">
        <pc:chgData name="Марина Барулина" userId="3f69187e786b41da" providerId="LiveId" clId="{7AB6B915-DC1C-4842-88A1-E2DCEE86DC83}" dt="2024-10-31T12:00:37.670" v="276" actId="27636"/>
        <pc:sldMkLst>
          <pc:docMk/>
          <pc:sldMk cId="508582833" sldId="288"/>
        </pc:sldMkLst>
        <pc:spChg chg="mod">
          <ac:chgData name="Марина Барулина" userId="3f69187e786b41da" providerId="LiveId" clId="{7AB6B915-DC1C-4842-88A1-E2DCEE86DC83}" dt="2024-10-31T12:00:37.670" v="276" actId="27636"/>
          <ac:spMkLst>
            <pc:docMk/>
            <pc:sldMk cId="508582833" sldId="288"/>
            <ac:spMk id="2" creationId="{1812EFE8-198D-8EC4-DD3A-249B27D502DD}"/>
          </ac:spMkLst>
        </pc:spChg>
        <pc:spChg chg="mod">
          <ac:chgData name="Марина Барулина" userId="3f69187e786b41da" providerId="LiveId" clId="{7AB6B915-DC1C-4842-88A1-E2DCEE86DC83}" dt="2024-10-31T12:00:37.088" v="259"/>
          <ac:spMkLst>
            <pc:docMk/>
            <pc:sldMk cId="508582833" sldId="288"/>
            <ac:spMk id="3" creationId="{2E79BB34-1328-EC22-3D3D-CA902ADA4E9C}"/>
          </ac:spMkLst>
        </pc:spChg>
      </pc:sldChg>
      <pc:sldChg chg="modSp mod">
        <pc:chgData name="Марина Барулина" userId="3f69187e786b41da" providerId="LiveId" clId="{7AB6B915-DC1C-4842-88A1-E2DCEE86DC83}" dt="2024-10-31T12:00:37.636" v="272" actId="27636"/>
        <pc:sldMkLst>
          <pc:docMk/>
          <pc:sldMk cId="1932946382" sldId="290"/>
        </pc:sldMkLst>
        <pc:spChg chg="mod">
          <ac:chgData name="Марина Барулина" userId="3f69187e786b41da" providerId="LiveId" clId="{7AB6B915-DC1C-4842-88A1-E2DCEE86DC83}" dt="2024-10-31T12:00:37.088" v="259"/>
          <ac:spMkLst>
            <pc:docMk/>
            <pc:sldMk cId="1932946382" sldId="290"/>
            <ac:spMk id="3" creationId="{4A476058-6498-4F17-9FC2-CDC39221FF7E}"/>
          </ac:spMkLst>
        </pc:spChg>
        <pc:spChg chg="mod">
          <ac:chgData name="Марина Барулина" userId="3f69187e786b41da" providerId="LiveId" clId="{7AB6B915-DC1C-4842-88A1-E2DCEE86DC83}" dt="2024-10-31T12:00:37.636" v="272" actId="27636"/>
          <ac:spMkLst>
            <pc:docMk/>
            <pc:sldMk cId="1932946382" sldId="290"/>
            <ac:spMk id="4" creationId="{301946C9-6DD9-4B81-BEB7-1494EF3D0F19}"/>
          </ac:spMkLst>
        </pc:spChg>
        <pc:spChg chg="mod">
          <ac:chgData name="Марина Барулина" userId="3f69187e786b41da" providerId="LiveId" clId="{7AB6B915-DC1C-4842-88A1-E2DCEE86DC83}" dt="2024-10-31T12:00:37.088" v="259"/>
          <ac:spMkLst>
            <pc:docMk/>
            <pc:sldMk cId="1932946382" sldId="290"/>
            <ac:spMk id="5" creationId="{8C32E3FA-2911-45A9-A019-48135B78FD4F}"/>
          </ac:spMkLst>
        </pc:spChg>
        <pc:spChg chg="mod">
          <ac:chgData name="Марина Барулина" userId="3f69187e786b41da" providerId="LiveId" clId="{7AB6B915-DC1C-4842-88A1-E2DCEE86DC83}" dt="2024-10-31T12:00:37.088" v="259"/>
          <ac:spMkLst>
            <pc:docMk/>
            <pc:sldMk cId="1932946382" sldId="290"/>
            <ac:spMk id="6" creationId="{24DF80BB-5A16-405D-8DDB-D39B0923DB69}"/>
          </ac:spMkLst>
        </pc:spChg>
        <pc:spChg chg="mod">
          <ac:chgData name="Марина Барулина" userId="3f69187e786b41da" providerId="LiveId" clId="{7AB6B915-DC1C-4842-88A1-E2DCEE86DC83}" dt="2024-10-31T12:00:37.632" v="271" actId="27636"/>
          <ac:spMkLst>
            <pc:docMk/>
            <pc:sldMk cId="1932946382" sldId="290"/>
            <ac:spMk id="24" creationId="{AA094832-ACB9-9267-552C-EE4893DABA34}"/>
          </ac:spMkLst>
        </pc:spChg>
        <pc:spChg chg="mod">
          <ac:chgData name="Марина Барулина" userId="3f69187e786b41da" providerId="LiveId" clId="{7AB6B915-DC1C-4842-88A1-E2DCEE86DC83}" dt="2024-10-31T11:58:21.818" v="150" actId="27636"/>
          <ac:spMkLst>
            <pc:docMk/>
            <pc:sldMk cId="1932946382" sldId="290"/>
            <ac:spMk id="26" creationId="{8984BC2B-A28F-DC6C-5BF7-4A50DDBF865B}"/>
          </ac:spMkLst>
        </pc:spChg>
      </pc:sldChg>
      <pc:sldChg chg="modSp mod">
        <pc:chgData name="Марина Барулина" userId="3f69187e786b41da" providerId="LiveId" clId="{7AB6B915-DC1C-4842-88A1-E2DCEE86DC83}" dt="2024-10-31T12:00:37.707" v="280" actId="27636"/>
        <pc:sldMkLst>
          <pc:docMk/>
          <pc:sldMk cId="3244494192" sldId="291"/>
        </pc:sldMkLst>
        <pc:spChg chg="mod">
          <ac:chgData name="Марина Барулина" userId="3f69187e786b41da" providerId="LiveId" clId="{7AB6B915-DC1C-4842-88A1-E2DCEE86DC83}" dt="2024-10-31T12:00:37.707" v="280" actId="27636"/>
          <ac:spMkLst>
            <pc:docMk/>
            <pc:sldMk cId="3244494192" sldId="291"/>
            <ac:spMk id="2" creationId="{0876C761-6DDE-66D9-901F-9258363AEE24}"/>
          </ac:spMkLst>
        </pc:spChg>
        <pc:spChg chg="mod">
          <ac:chgData name="Марина Барулина" userId="3f69187e786b41da" providerId="LiveId" clId="{7AB6B915-DC1C-4842-88A1-E2DCEE86DC83}" dt="2024-10-31T12:00:37.088" v="259"/>
          <ac:spMkLst>
            <pc:docMk/>
            <pc:sldMk cId="3244494192" sldId="291"/>
            <ac:spMk id="3" creationId="{F947E415-3D09-2260-0F1F-EE8F568CBEE6}"/>
          </ac:spMkLst>
        </pc:spChg>
        <pc:spChg chg="mod">
          <ac:chgData name="Марина Барулина" userId="3f69187e786b41da" providerId="LiveId" clId="{7AB6B915-DC1C-4842-88A1-E2DCEE86DC83}" dt="2024-10-31T12:00:37.088" v="259"/>
          <ac:spMkLst>
            <pc:docMk/>
            <pc:sldMk cId="3244494192" sldId="291"/>
            <ac:spMk id="4" creationId="{2337E29B-265B-DDFF-85E5-CF402D240B4B}"/>
          </ac:spMkLst>
        </pc:spChg>
      </pc:sldChg>
      <pc:sldChg chg="modSp mod">
        <pc:chgData name="Марина Барулина" userId="3f69187e786b41da" providerId="LiveId" clId="{7AB6B915-DC1C-4842-88A1-E2DCEE86DC83}" dt="2024-10-31T12:00:37.088" v="259"/>
        <pc:sldMkLst>
          <pc:docMk/>
          <pc:sldMk cId="2897485356" sldId="293"/>
        </pc:sldMkLst>
        <pc:spChg chg="mod">
          <ac:chgData name="Марина Барулина" userId="3f69187e786b41da" providerId="LiveId" clId="{7AB6B915-DC1C-4842-88A1-E2DCEE86DC83}" dt="2024-10-31T12:00:37.088" v="259"/>
          <ac:spMkLst>
            <pc:docMk/>
            <pc:sldMk cId="2897485356" sldId="293"/>
            <ac:spMk id="3" creationId="{4A476058-6498-4F17-9FC2-CDC39221FF7E}"/>
          </ac:spMkLst>
        </pc:spChg>
        <pc:spChg chg="mod">
          <ac:chgData name="Марина Барулина" userId="3f69187e786b41da" providerId="LiveId" clId="{7AB6B915-DC1C-4842-88A1-E2DCEE86DC83}" dt="2024-10-31T12:00:37.088" v="259"/>
          <ac:spMkLst>
            <pc:docMk/>
            <pc:sldMk cId="2897485356" sldId="293"/>
            <ac:spMk id="6" creationId="{24DF80BB-5A16-405D-8DDB-D39B0923DB69}"/>
          </ac:spMkLst>
        </pc:spChg>
      </pc:sldChg>
      <pc:sldChg chg="add">
        <pc:chgData name="Марина Барулина" userId="3f69187e786b41da" providerId="LiveId" clId="{7AB6B915-DC1C-4842-88A1-E2DCEE86DC83}" dt="2024-10-31T14:18:31.689" v="290"/>
        <pc:sldMkLst>
          <pc:docMk/>
          <pc:sldMk cId="2033491425" sldId="294"/>
        </pc:sldMkLst>
      </pc:sldChg>
      <pc:sldChg chg="modSp mod">
        <pc:chgData name="Марина Барулина" userId="3f69187e786b41da" providerId="LiveId" clId="{7AB6B915-DC1C-4842-88A1-E2DCEE86DC83}" dt="2024-10-31T12:00:37.088" v="259"/>
        <pc:sldMkLst>
          <pc:docMk/>
          <pc:sldMk cId="3476723639" sldId="295"/>
        </pc:sldMkLst>
        <pc:spChg chg="mod">
          <ac:chgData name="Марина Барулина" userId="3f69187e786b41da" providerId="LiveId" clId="{7AB6B915-DC1C-4842-88A1-E2DCEE86DC83}" dt="2024-10-31T12:00:37.088" v="259"/>
          <ac:spMkLst>
            <pc:docMk/>
            <pc:sldMk cId="3476723639" sldId="295"/>
            <ac:spMk id="3" creationId="{4A476058-6498-4F17-9FC2-CDC39221FF7E}"/>
          </ac:spMkLst>
        </pc:spChg>
        <pc:spChg chg="mod">
          <ac:chgData name="Марина Барулина" userId="3f69187e786b41da" providerId="LiveId" clId="{7AB6B915-DC1C-4842-88A1-E2DCEE86DC83}" dt="2024-10-31T12:00:37.088" v="259"/>
          <ac:spMkLst>
            <pc:docMk/>
            <pc:sldMk cId="3476723639" sldId="295"/>
            <ac:spMk id="6" creationId="{24DF80BB-5A16-405D-8DDB-D39B0923DB69}"/>
          </ac:spMkLst>
        </pc:spChg>
      </pc:sldChg>
      <pc:sldChg chg="modSp mod">
        <pc:chgData name="Марина Барулина" userId="3f69187e786b41da" providerId="LiveId" clId="{7AB6B915-DC1C-4842-88A1-E2DCEE86DC83}" dt="2024-10-31T12:00:37.088" v="259"/>
        <pc:sldMkLst>
          <pc:docMk/>
          <pc:sldMk cId="3561324524" sldId="296"/>
        </pc:sldMkLst>
        <pc:spChg chg="mod">
          <ac:chgData name="Марина Барулина" userId="3f69187e786b41da" providerId="LiveId" clId="{7AB6B915-DC1C-4842-88A1-E2DCEE86DC83}" dt="2024-10-31T12:00:37.088" v="259"/>
          <ac:spMkLst>
            <pc:docMk/>
            <pc:sldMk cId="3561324524" sldId="296"/>
            <ac:spMk id="3" creationId="{4A476058-6498-4F17-9FC2-CDC39221FF7E}"/>
          </ac:spMkLst>
        </pc:spChg>
        <pc:spChg chg="mod">
          <ac:chgData name="Марина Барулина" userId="3f69187e786b41da" providerId="LiveId" clId="{7AB6B915-DC1C-4842-88A1-E2DCEE86DC83}" dt="2024-10-31T12:00:37.088" v="259"/>
          <ac:spMkLst>
            <pc:docMk/>
            <pc:sldMk cId="3561324524" sldId="296"/>
            <ac:spMk id="6" creationId="{24DF80BB-5A16-405D-8DDB-D39B0923DB69}"/>
          </ac:spMkLst>
        </pc:spChg>
      </pc:sldChg>
      <pc:sldChg chg="modSp mod">
        <pc:chgData name="Марина Барулина" userId="3f69187e786b41da" providerId="LiveId" clId="{7AB6B915-DC1C-4842-88A1-E2DCEE86DC83}" dt="2024-10-31T12:00:37.088" v="259"/>
        <pc:sldMkLst>
          <pc:docMk/>
          <pc:sldMk cId="2338015496" sldId="297"/>
        </pc:sldMkLst>
        <pc:spChg chg="mod">
          <ac:chgData name="Марина Барулина" userId="3f69187e786b41da" providerId="LiveId" clId="{7AB6B915-DC1C-4842-88A1-E2DCEE86DC83}" dt="2024-10-31T11:58:10.889" v="122" actId="27636"/>
          <ac:spMkLst>
            <pc:docMk/>
            <pc:sldMk cId="2338015496" sldId="297"/>
            <ac:spMk id="2" creationId="{7FA0B877-C3DD-F409-296C-2DFD4ECD6638}"/>
          </ac:spMkLst>
        </pc:spChg>
        <pc:spChg chg="mod">
          <ac:chgData name="Марина Барулина" userId="3f69187e786b41da" providerId="LiveId" clId="{7AB6B915-DC1C-4842-88A1-E2DCEE86DC83}" dt="2024-10-31T12:00:37.088" v="259"/>
          <ac:spMkLst>
            <pc:docMk/>
            <pc:sldMk cId="2338015496" sldId="297"/>
            <ac:spMk id="3" creationId="{83521468-E494-195E-2B16-10AEC000AFF4}"/>
          </ac:spMkLst>
        </pc:spChg>
        <pc:spChg chg="mod">
          <ac:chgData name="Марина Барулина" userId="3f69187e786b41da" providerId="LiveId" clId="{7AB6B915-DC1C-4842-88A1-E2DCEE86DC83}" dt="2024-10-31T12:00:37.088" v="259"/>
          <ac:spMkLst>
            <pc:docMk/>
            <pc:sldMk cId="2338015496" sldId="297"/>
            <ac:spMk id="4" creationId="{8264CC8E-60D5-4F9F-7A1F-BF77362DB746}"/>
          </ac:spMkLst>
        </pc:spChg>
      </pc:sldChg>
      <pc:sldChg chg="modSp add mod">
        <pc:chgData name="Марина Барулина" userId="3f69187e786b41da" providerId="LiveId" clId="{7AB6B915-DC1C-4842-88A1-E2DCEE86DC83}" dt="2024-10-31T14:18:31.777" v="292" actId="27636"/>
        <pc:sldMkLst>
          <pc:docMk/>
          <pc:sldMk cId="3099272548" sldId="298"/>
        </pc:sldMkLst>
        <pc:spChg chg="mod">
          <ac:chgData name="Марина Барулина" userId="3f69187e786b41da" providerId="LiveId" clId="{7AB6B915-DC1C-4842-88A1-E2DCEE86DC83}" dt="2024-10-31T14:18:31.775" v="291" actId="27636"/>
          <ac:spMkLst>
            <pc:docMk/>
            <pc:sldMk cId="3099272548" sldId="298"/>
            <ac:spMk id="2" creationId="{A4A6E051-74AE-1CFC-1A23-4C279F4D1F6A}"/>
          </ac:spMkLst>
        </pc:spChg>
        <pc:spChg chg="mod">
          <ac:chgData name="Марина Барулина" userId="3f69187e786b41da" providerId="LiveId" clId="{7AB6B915-DC1C-4842-88A1-E2DCEE86DC83}" dt="2024-10-31T14:18:31.777" v="292" actId="27636"/>
          <ac:spMkLst>
            <pc:docMk/>
            <pc:sldMk cId="3099272548" sldId="298"/>
            <ac:spMk id="4" creationId="{A86151D9-A16E-0264-86D9-C2A9EA1A23E1}"/>
          </ac:spMkLst>
        </pc:spChg>
      </pc:sldChg>
      <pc:sldChg chg="add">
        <pc:chgData name="Марина Барулина" userId="3f69187e786b41da" providerId="LiveId" clId="{7AB6B915-DC1C-4842-88A1-E2DCEE86DC83}" dt="2024-10-31T14:18:31.689" v="290"/>
        <pc:sldMkLst>
          <pc:docMk/>
          <pc:sldMk cId="2146962968" sldId="299"/>
        </pc:sldMkLst>
      </pc:sldChg>
      <pc:sldChg chg="add">
        <pc:chgData name="Марина Барулина" userId="3f69187e786b41da" providerId="LiveId" clId="{7AB6B915-DC1C-4842-88A1-E2DCEE86DC83}" dt="2024-10-31T14:18:31.689" v="290"/>
        <pc:sldMkLst>
          <pc:docMk/>
          <pc:sldMk cId="2718505124" sldId="300"/>
        </pc:sldMkLst>
      </pc:sldChg>
      <pc:sldChg chg="add">
        <pc:chgData name="Марина Барулина" userId="3f69187e786b41da" providerId="LiveId" clId="{7AB6B915-DC1C-4842-88A1-E2DCEE86DC83}" dt="2024-10-31T14:18:31.689" v="290"/>
        <pc:sldMkLst>
          <pc:docMk/>
          <pc:sldMk cId="1568919703" sldId="301"/>
        </pc:sldMkLst>
      </pc:sldChg>
      <pc:sldChg chg="addSp delSp modSp mod setBg delDesignElem">
        <pc:chgData name="Марина Барулина" userId="3f69187e786b41da" providerId="LiveId" clId="{7AB6B915-DC1C-4842-88A1-E2DCEE86DC83}" dt="2024-10-31T12:00:44.272" v="288" actId="26606"/>
        <pc:sldMkLst>
          <pc:docMk/>
          <pc:sldMk cId="3796241338" sldId="302"/>
        </pc:sldMkLst>
        <pc:spChg chg="mod ord">
          <ac:chgData name="Марина Барулина" userId="3f69187e786b41da" providerId="LiveId" clId="{7AB6B915-DC1C-4842-88A1-E2DCEE86DC83}" dt="2024-10-31T12:00:44.272" v="288" actId="26606"/>
          <ac:spMkLst>
            <pc:docMk/>
            <pc:sldMk cId="3796241338" sldId="302"/>
            <ac:spMk id="4" creationId="{C568850F-D482-C42C-0E50-B164E74680B7}"/>
          </ac:spMkLst>
        </pc:spChg>
        <pc:spChg chg="del mod">
          <ac:chgData name="Марина Барулина" userId="3f69187e786b41da" providerId="LiveId" clId="{7AB6B915-DC1C-4842-88A1-E2DCEE86DC83}" dt="2024-10-31T11:58:27.647" v="163" actId="26606"/>
          <ac:spMkLst>
            <pc:docMk/>
            <pc:sldMk cId="3796241338" sldId="302"/>
            <ac:spMk id="10" creationId="{21D6DD8A-202A-2E79-2860-536151EB5F68}"/>
          </ac:spMkLst>
        </pc:spChg>
        <pc:spChg chg="mod">
          <ac:chgData name="Марина Барулина" userId="3f69187e786b41da" providerId="LiveId" clId="{7AB6B915-DC1C-4842-88A1-E2DCEE86DC83}" dt="2024-10-31T12:00:44.272" v="288" actId="26606"/>
          <ac:spMkLst>
            <pc:docMk/>
            <pc:sldMk cId="3796241338" sldId="302"/>
            <ac:spMk id="12" creationId="{8694C832-9D8A-3644-27D7-1F336085AFD8}"/>
          </ac:spMkLst>
        </pc:spChg>
        <pc:spChg chg="add del">
          <ac:chgData name="Марина Барулина" userId="3f69187e786b41da" providerId="LiveId" clId="{7AB6B915-DC1C-4842-88A1-E2DCEE86DC83}" dt="2024-10-31T12:00:30.449" v="234"/>
          <ac:spMkLst>
            <pc:docMk/>
            <pc:sldMk cId="3796241338" sldId="302"/>
            <ac:spMk id="29" creationId="{6288FC2F-B192-42B2-90BE-517E1039BE0B}"/>
          </ac:spMkLst>
        </pc:spChg>
        <pc:spChg chg="add del">
          <ac:chgData name="Марина Барулина" userId="3f69187e786b41da" providerId="LiveId" clId="{7AB6B915-DC1C-4842-88A1-E2DCEE86DC83}" dt="2024-10-31T12:00:30.449" v="234"/>
          <ac:spMkLst>
            <pc:docMk/>
            <pc:sldMk cId="3796241338" sldId="302"/>
            <ac:spMk id="40" creationId="{CC28BCC9-4093-4FD5-83EB-7EC297F51396}"/>
          </ac:spMkLst>
        </pc:spChg>
        <pc:spChg chg="add">
          <ac:chgData name="Марина Барулина" userId="3f69187e786b41da" providerId="LiveId" clId="{7AB6B915-DC1C-4842-88A1-E2DCEE86DC83}" dt="2024-10-31T12:00:44.272" v="288" actId="26606"/>
          <ac:spMkLst>
            <pc:docMk/>
            <pc:sldMk cId="3796241338" sldId="302"/>
            <ac:spMk id="47" creationId="{9F4444CE-BC8D-4D61-B303-4C05614E62AB}"/>
          </ac:spMkLst>
        </pc:spChg>
        <pc:spChg chg="add">
          <ac:chgData name="Марина Барулина" userId="3f69187e786b41da" providerId="LiveId" clId="{7AB6B915-DC1C-4842-88A1-E2DCEE86DC83}" dt="2024-10-31T12:00:44.272" v="288" actId="26606"/>
          <ac:spMkLst>
            <pc:docMk/>
            <pc:sldMk cId="3796241338" sldId="302"/>
            <ac:spMk id="48" creationId="{73772B81-181F-48B7-8826-4D9686D15DF5}"/>
          </ac:spMkLst>
        </pc:spChg>
        <pc:spChg chg="add">
          <ac:chgData name="Марина Барулина" userId="3f69187e786b41da" providerId="LiveId" clId="{7AB6B915-DC1C-4842-88A1-E2DCEE86DC83}" dt="2024-10-31T12:00:44.272" v="288" actId="26606"/>
          <ac:spMkLst>
            <pc:docMk/>
            <pc:sldMk cId="3796241338" sldId="302"/>
            <ac:spMk id="49" creationId="{B2205F6E-03C6-4E92-877C-E2482F6599AA}"/>
          </ac:spMkLst>
        </pc:spChg>
        <pc:grpChg chg="add">
          <ac:chgData name="Марина Барулина" userId="3f69187e786b41da" providerId="LiveId" clId="{7AB6B915-DC1C-4842-88A1-E2DCEE86DC83}" dt="2024-10-31T12:00:44.272" v="288" actId="26606"/>
          <ac:grpSpMkLst>
            <pc:docMk/>
            <pc:sldMk cId="3796241338" sldId="302"/>
            <ac:grpSpMk id="16" creationId="{D920209C-E85B-4D6F-A56F-724F5ADA811C}"/>
          </ac:grpSpMkLst>
        </pc:grpChg>
        <pc:grpChg chg="add del">
          <ac:chgData name="Марина Барулина" userId="3f69187e786b41da" providerId="LiveId" clId="{7AB6B915-DC1C-4842-88A1-E2DCEE86DC83}" dt="2024-10-31T12:00:30.449" v="234"/>
          <ac:grpSpMkLst>
            <pc:docMk/>
            <pc:sldMk cId="3796241338" sldId="302"/>
            <ac:grpSpMk id="18" creationId="{E5D4A15D-C852-47D7-A7E3-7F8FEE9FCA9D}"/>
          </ac:grpSpMkLst>
        </pc:grpChg>
        <pc:grpChg chg="add del">
          <ac:chgData name="Марина Барулина" userId="3f69187e786b41da" providerId="LiveId" clId="{7AB6B915-DC1C-4842-88A1-E2DCEE86DC83}" dt="2024-10-31T12:00:30.449" v="234"/>
          <ac:grpSpMkLst>
            <pc:docMk/>
            <pc:sldMk cId="3796241338" sldId="302"/>
            <ac:grpSpMk id="31" creationId="{08BCF048-8940-4354-B9EC-5AD74E283CE3}"/>
          </ac:grpSpMkLst>
        </pc:grpChg>
        <pc:graphicFrameChg chg="add mod modGraphic">
          <ac:chgData name="Марина Барулина" userId="3f69187e786b41da" providerId="LiveId" clId="{7AB6B915-DC1C-4842-88A1-E2DCEE86DC83}" dt="2024-10-31T12:00:44.272" v="288" actId="26606"/>
          <ac:graphicFrameMkLst>
            <pc:docMk/>
            <pc:sldMk cId="3796241338" sldId="302"/>
            <ac:graphicFrameMk id="14" creationId="{8016D7AB-9FF2-FCB1-7042-2BFB1C91729B}"/>
          </ac:graphicFrameMkLst>
        </pc:graphicFrameChg>
      </pc:sldChg>
      <pc:sldChg chg="addSp delSp modSp mod setBg delDesignElem">
        <pc:chgData name="Марина Барулина" userId="3f69187e786b41da" providerId="LiveId" clId="{7AB6B915-DC1C-4842-88A1-E2DCEE86DC83}" dt="2024-10-31T12:00:49.932" v="289" actId="26606"/>
        <pc:sldMkLst>
          <pc:docMk/>
          <pc:sldMk cId="1453347290" sldId="303"/>
        </pc:sldMkLst>
        <pc:spChg chg="mod ord">
          <ac:chgData name="Марина Барулина" userId="3f69187e786b41da" providerId="LiveId" clId="{7AB6B915-DC1C-4842-88A1-E2DCEE86DC83}" dt="2024-10-31T12:00:49.932" v="289" actId="26606"/>
          <ac:spMkLst>
            <pc:docMk/>
            <pc:sldMk cId="1453347290" sldId="303"/>
            <ac:spMk id="4" creationId="{C568850F-D482-C42C-0E50-B164E74680B7}"/>
          </ac:spMkLst>
        </pc:spChg>
        <pc:spChg chg="add del mod">
          <ac:chgData name="Марина Барулина" userId="3f69187e786b41da" providerId="LiveId" clId="{7AB6B915-DC1C-4842-88A1-E2DCEE86DC83}" dt="2024-10-31T11:59:58.846" v="231" actId="26606"/>
          <ac:spMkLst>
            <pc:docMk/>
            <pc:sldMk cId="1453347290" sldId="303"/>
            <ac:spMk id="10" creationId="{21D6DD8A-202A-2E79-2860-536151EB5F68}"/>
          </ac:spMkLst>
        </pc:spChg>
        <pc:spChg chg="mod">
          <ac:chgData name="Марина Барулина" userId="3f69187e786b41da" providerId="LiveId" clId="{7AB6B915-DC1C-4842-88A1-E2DCEE86DC83}" dt="2024-10-31T12:00:49.932" v="289" actId="26606"/>
          <ac:spMkLst>
            <pc:docMk/>
            <pc:sldMk cId="1453347290" sldId="303"/>
            <ac:spMk id="12" creationId="{8694C832-9D8A-3644-27D7-1F336085AFD8}"/>
          </ac:spMkLst>
        </pc:spChg>
        <pc:spChg chg="add del">
          <ac:chgData name="Марина Барулина" userId="3f69187e786b41da" providerId="LiveId" clId="{7AB6B915-DC1C-4842-88A1-E2DCEE86DC83}" dt="2024-10-31T11:59:58.757" v="230" actId="26606"/>
          <ac:spMkLst>
            <pc:docMk/>
            <pc:sldMk cId="1453347290" sldId="303"/>
            <ac:spMk id="29" creationId="{6288FC2F-B192-42B2-90BE-517E1039BE0B}"/>
          </ac:spMkLst>
        </pc:spChg>
        <pc:spChg chg="add del">
          <ac:chgData name="Марина Барулина" userId="3f69187e786b41da" providerId="LiveId" clId="{7AB6B915-DC1C-4842-88A1-E2DCEE86DC83}" dt="2024-10-31T11:59:58.757" v="230" actId="26606"/>
          <ac:spMkLst>
            <pc:docMk/>
            <pc:sldMk cId="1453347290" sldId="303"/>
            <ac:spMk id="40" creationId="{CC28BCC9-4093-4FD5-83EB-7EC297F51396}"/>
          </ac:spMkLst>
        </pc:spChg>
        <pc:spChg chg="add del">
          <ac:chgData name="Марина Барулина" userId="3f69187e786b41da" providerId="LiveId" clId="{7AB6B915-DC1C-4842-88A1-E2DCEE86DC83}" dt="2024-10-31T12:00:30.449" v="234"/>
          <ac:spMkLst>
            <pc:docMk/>
            <pc:sldMk cId="1453347290" sldId="303"/>
            <ac:spMk id="52" creationId="{6288FC2F-B192-42B2-90BE-517E1039BE0B}"/>
          </ac:spMkLst>
        </pc:spChg>
        <pc:spChg chg="add del">
          <ac:chgData name="Марина Барулина" userId="3f69187e786b41da" providerId="LiveId" clId="{7AB6B915-DC1C-4842-88A1-E2DCEE86DC83}" dt="2024-10-31T12:00:30.449" v="234"/>
          <ac:spMkLst>
            <pc:docMk/>
            <pc:sldMk cId="1453347290" sldId="303"/>
            <ac:spMk id="61" creationId="{CC28BCC9-4093-4FD5-83EB-7EC297F51396}"/>
          </ac:spMkLst>
        </pc:spChg>
        <pc:spChg chg="add">
          <ac:chgData name="Марина Барулина" userId="3f69187e786b41da" providerId="LiveId" clId="{7AB6B915-DC1C-4842-88A1-E2DCEE86DC83}" dt="2024-10-31T12:00:49.932" v="289" actId="26606"/>
          <ac:spMkLst>
            <pc:docMk/>
            <pc:sldMk cId="1453347290" sldId="303"/>
            <ac:spMk id="79" creationId="{9F4444CE-BC8D-4D61-B303-4C05614E62AB}"/>
          </ac:spMkLst>
        </pc:spChg>
        <pc:spChg chg="add">
          <ac:chgData name="Марина Барулина" userId="3f69187e786b41da" providerId="LiveId" clId="{7AB6B915-DC1C-4842-88A1-E2DCEE86DC83}" dt="2024-10-31T12:00:49.932" v="289" actId="26606"/>
          <ac:spMkLst>
            <pc:docMk/>
            <pc:sldMk cId="1453347290" sldId="303"/>
            <ac:spMk id="81" creationId="{73772B81-181F-48B7-8826-4D9686D15DF5}"/>
          </ac:spMkLst>
        </pc:spChg>
        <pc:spChg chg="add">
          <ac:chgData name="Марина Барулина" userId="3f69187e786b41da" providerId="LiveId" clId="{7AB6B915-DC1C-4842-88A1-E2DCEE86DC83}" dt="2024-10-31T12:00:49.932" v="289" actId="26606"/>
          <ac:spMkLst>
            <pc:docMk/>
            <pc:sldMk cId="1453347290" sldId="303"/>
            <ac:spMk id="83" creationId="{B2205F6E-03C6-4E92-877C-E2482F6599AA}"/>
          </ac:spMkLst>
        </pc:spChg>
        <pc:grpChg chg="add del">
          <ac:chgData name="Марина Барулина" userId="3f69187e786b41da" providerId="LiveId" clId="{7AB6B915-DC1C-4842-88A1-E2DCEE86DC83}" dt="2024-10-31T11:59:58.757" v="230" actId="26606"/>
          <ac:grpSpMkLst>
            <pc:docMk/>
            <pc:sldMk cId="1453347290" sldId="303"/>
            <ac:grpSpMk id="18" creationId="{E5D4A15D-C852-47D7-A7E3-7F8FEE9FCA9D}"/>
          </ac:grpSpMkLst>
        </pc:grpChg>
        <pc:grpChg chg="add del">
          <ac:chgData name="Марина Барулина" userId="3f69187e786b41da" providerId="LiveId" clId="{7AB6B915-DC1C-4842-88A1-E2DCEE86DC83}" dt="2024-10-31T11:59:58.757" v="230" actId="26606"/>
          <ac:grpSpMkLst>
            <pc:docMk/>
            <pc:sldMk cId="1453347290" sldId="303"/>
            <ac:grpSpMk id="31" creationId="{08BCF048-8940-4354-B9EC-5AD74E283CE3}"/>
          </ac:grpSpMkLst>
        </pc:grpChg>
        <pc:grpChg chg="add del">
          <ac:chgData name="Марина Барулина" userId="3f69187e786b41da" providerId="LiveId" clId="{7AB6B915-DC1C-4842-88A1-E2DCEE86DC83}" dt="2024-10-31T12:00:30.449" v="234"/>
          <ac:grpSpMkLst>
            <pc:docMk/>
            <pc:sldMk cId="1453347290" sldId="303"/>
            <ac:grpSpMk id="42" creationId="{E5D4A15D-C852-47D7-A7E3-7F8FEE9FCA9D}"/>
          </ac:grpSpMkLst>
        </pc:grpChg>
        <pc:grpChg chg="add del">
          <ac:chgData name="Марина Барулина" userId="3f69187e786b41da" providerId="LiveId" clId="{7AB6B915-DC1C-4842-88A1-E2DCEE86DC83}" dt="2024-10-31T12:00:30.449" v="234"/>
          <ac:grpSpMkLst>
            <pc:docMk/>
            <pc:sldMk cId="1453347290" sldId="303"/>
            <ac:grpSpMk id="53" creationId="{08BCF048-8940-4354-B9EC-5AD74E283CE3}"/>
          </ac:grpSpMkLst>
        </pc:grpChg>
        <pc:grpChg chg="add">
          <ac:chgData name="Марина Барулина" userId="3f69187e786b41da" providerId="LiveId" clId="{7AB6B915-DC1C-4842-88A1-E2DCEE86DC83}" dt="2024-10-31T12:00:49.932" v="289" actId="26606"/>
          <ac:grpSpMkLst>
            <pc:docMk/>
            <pc:sldMk cId="1453347290" sldId="303"/>
            <ac:grpSpMk id="67" creationId="{D920209C-E85B-4D6F-A56F-724F5ADA811C}"/>
          </ac:grpSpMkLst>
        </pc:grpChg>
        <pc:graphicFrameChg chg="add del">
          <ac:chgData name="Марина Барулина" userId="3f69187e786b41da" providerId="LiveId" clId="{7AB6B915-DC1C-4842-88A1-E2DCEE86DC83}" dt="2024-10-31T11:59:58.757" v="230" actId="26606"/>
          <ac:graphicFrameMkLst>
            <pc:docMk/>
            <pc:sldMk cId="1453347290" sldId="303"/>
            <ac:graphicFrameMk id="14" creationId="{65C304E4-7A18-1F09-33FF-59E844E3CB20}"/>
          </ac:graphicFrameMkLst>
        </pc:graphicFrameChg>
        <pc:graphicFrameChg chg="add mod modGraphic">
          <ac:chgData name="Марина Барулина" userId="3f69187e786b41da" providerId="LiveId" clId="{7AB6B915-DC1C-4842-88A1-E2DCEE86DC83}" dt="2024-10-31T12:00:49.932" v="289" actId="26606"/>
          <ac:graphicFrameMkLst>
            <pc:docMk/>
            <pc:sldMk cId="1453347290" sldId="303"/>
            <ac:graphicFrameMk id="62" creationId="{BC60A3CE-2FA9-420F-45AA-99C247A043A0}"/>
          </ac:graphicFrameMkLst>
        </pc:graphicFrameChg>
      </pc:sldChg>
      <pc:sldChg chg="modSp mod">
        <pc:chgData name="Марина Барулина" userId="3f69187e786b41da" providerId="LiveId" clId="{7AB6B915-DC1C-4842-88A1-E2DCEE86DC83}" dt="2024-10-31T12:00:37.534" v="263" actId="27636"/>
        <pc:sldMkLst>
          <pc:docMk/>
          <pc:sldMk cId="4030693420" sldId="304"/>
        </pc:sldMkLst>
        <pc:spChg chg="mod">
          <ac:chgData name="Марина Барулина" userId="3f69187e786b41da" providerId="LiveId" clId="{7AB6B915-DC1C-4842-88A1-E2DCEE86DC83}" dt="2024-10-31T12:00:37.534" v="263" actId="27636"/>
          <ac:spMkLst>
            <pc:docMk/>
            <pc:sldMk cId="4030693420" sldId="304"/>
            <ac:spMk id="4" creationId="{C568850F-D482-C42C-0E50-B164E74680B7}"/>
          </ac:spMkLst>
        </pc:spChg>
        <pc:spChg chg="mod">
          <ac:chgData name="Марина Барулина" userId="3f69187e786b41da" providerId="LiveId" clId="{7AB6B915-DC1C-4842-88A1-E2DCEE86DC83}" dt="2024-10-31T12:00:37.088" v="259"/>
          <ac:spMkLst>
            <pc:docMk/>
            <pc:sldMk cId="4030693420" sldId="304"/>
            <ac:spMk id="12" creationId="{8694C832-9D8A-3644-27D7-1F336085AFD8}"/>
          </ac:spMkLst>
        </pc:spChg>
      </pc:sldChg>
      <pc:sldChg chg="add">
        <pc:chgData name="Марина Барулина" userId="3f69187e786b41da" providerId="LiveId" clId="{7AB6B915-DC1C-4842-88A1-E2DCEE86DC83}" dt="2024-10-31T14:18:31.689" v="290"/>
        <pc:sldMkLst>
          <pc:docMk/>
          <pc:sldMk cId="1405860856" sldId="305"/>
        </pc:sldMkLst>
      </pc:sldChg>
      <pc:sldChg chg="modSp mod">
        <pc:chgData name="Марина Барулина" userId="3f69187e786b41da" providerId="LiveId" clId="{7AB6B915-DC1C-4842-88A1-E2DCEE86DC83}" dt="2024-10-31T12:00:37.088" v="259"/>
        <pc:sldMkLst>
          <pc:docMk/>
          <pc:sldMk cId="1562190896" sldId="306"/>
        </pc:sldMkLst>
        <pc:spChg chg="mod">
          <ac:chgData name="Марина Барулина" userId="3f69187e786b41da" providerId="LiveId" clId="{7AB6B915-DC1C-4842-88A1-E2DCEE86DC83}" dt="2024-10-31T12:00:37.088" v="259"/>
          <ac:spMkLst>
            <pc:docMk/>
            <pc:sldMk cId="1562190896" sldId="306"/>
            <ac:spMk id="3" creationId="{4A476058-6498-4F17-9FC2-CDC39221FF7E}"/>
          </ac:spMkLst>
        </pc:spChg>
        <pc:spChg chg="mod">
          <ac:chgData name="Марина Барулина" userId="3f69187e786b41da" providerId="LiveId" clId="{7AB6B915-DC1C-4842-88A1-E2DCEE86DC83}" dt="2024-10-31T12:00:37.088" v="259"/>
          <ac:spMkLst>
            <pc:docMk/>
            <pc:sldMk cId="1562190896" sldId="306"/>
            <ac:spMk id="11" creationId="{F9FD2171-49FB-5DD2-0425-4AE505D6BFCB}"/>
          </ac:spMkLst>
        </pc:spChg>
      </pc:sldChg>
      <pc:sldChg chg="modSp mod">
        <pc:chgData name="Марина Барулина" userId="3f69187e786b41da" providerId="LiveId" clId="{7AB6B915-DC1C-4842-88A1-E2DCEE86DC83}" dt="2024-10-31T12:00:37.555" v="266" actId="27636"/>
        <pc:sldMkLst>
          <pc:docMk/>
          <pc:sldMk cId="2732906919" sldId="307"/>
        </pc:sldMkLst>
        <pc:spChg chg="mod">
          <ac:chgData name="Марина Барулина" userId="3f69187e786b41da" providerId="LiveId" clId="{7AB6B915-DC1C-4842-88A1-E2DCEE86DC83}" dt="2024-10-31T12:00:37.555" v="266" actId="27636"/>
          <ac:spMkLst>
            <pc:docMk/>
            <pc:sldMk cId="2732906919" sldId="307"/>
            <ac:spMk id="4" creationId="{C568850F-D482-C42C-0E50-B164E74680B7}"/>
          </ac:spMkLst>
        </pc:spChg>
        <pc:spChg chg="mod">
          <ac:chgData name="Марина Барулина" userId="3f69187e786b41da" providerId="LiveId" clId="{7AB6B915-DC1C-4842-88A1-E2DCEE86DC83}" dt="2024-10-31T11:58:01.230" v="3" actId="27636"/>
          <ac:spMkLst>
            <pc:docMk/>
            <pc:sldMk cId="2732906919" sldId="307"/>
            <ac:spMk id="12" creationId="{8694C832-9D8A-3644-27D7-1F336085AFD8}"/>
          </ac:spMkLst>
        </pc:spChg>
      </pc:sldChg>
      <pc:sldChg chg="modSp mod">
        <pc:chgData name="Марина Барулина" userId="3f69187e786b41da" providerId="LiveId" clId="{7AB6B915-DC1C-4842-88A1-E2DCEE86DC83}" dt="2024-10-31T12:00:37.550" v="265" actId="27636"/>
        <pc:sldMkLst>
          <pc:docMk/>
          <pc:sldMk cId="1156044061" sldId="308"/>
        </pc:sldMkLst>
        <pc:spChg chg="mod">
          <ac:chgData name="Марина Барулина" userId="3f69187e786b41da" providerId="LiveId" clId="{7AB6B915-DC1C-4842-88A1-E2DCEE86DC83}" dt="2024-10-31T12:00:37.550" v="265" actId="27636"/>
          <ac:spMkLst>
            <pc:docMk/>
            <pc:sldMk cId="1156044061" sldId="308"/>
            <ac:spMk id="4" creationId="{C568850F-D482-C42C-0E50-B164E74680B7}"/>
          </ac:spMkLst>
        </pc:spChg>
        <pc:spChg chg="mod">
          <ac:chgData name="Марина Барулина" userId="3f69187e786b41da" providerId="LiveId" clId="{7AB6B915-DC1C-4842-88A1-E2DCEE86DC83}" dt="2024-10-31T12:00:37.088" v="259"/>
          <ac:spMkLst>
            <pc:docMk/>
            <pc:sldMk cId="1156044061" sldId="308"/>
            <ac:spMk id="12" creationId="{8694C832-9D8A-3644-27D7-1F336085AFD8}"/>
          </ac:spMkLst>
        </pc:spChg>
      </pc:sldChg>
      <pc:sldChg chg="modSp mod">
        <pc:chgData name="Марина Барулина" userId="3f69187e786b41da" providerId="LiveId" clId="{7AB6B915-DC1C-4842-88A1-E2DCEE86DC83}" dt="2024-10-31T12:00:37.088" v="259"/>
        <pc:sldMkLst>
          <pc:docMk/>
          <pc:sldMk cId="517445527" sldId="309"/>
        </pc:sldMkLst>
        <pc:spChg chg="mod">
          <ac:chgData name="Марина Барулина" userId="3f69187e786b41da" providerId="LiveId" clId="{7AB6B915-DC1C-4842-88A1-E2DCEE86DC83}" dt="2024-10-31T12:00:37.088" v="259"/>
          <ac:spMkLst>
            <pc:docMk/>
            <pc:sldMk cId="517445527" sldId="309"/>
            <ac:spMk id="2" creationId="{017A5F1B-ECFF-48AC-800A-FEA69A0F1E06}"/>
          </ac:spMkLst>
        </pc:spChg>
      </pc:sldChg>
      <pc:sldChg chg="modSp mod">
        <pc:chgData name="Марина Барулина" userId="3f69187e786b41da" providerId="LiveId" clId="{7AB6B915-DC1C-4842-88A1-E2DCEE86DC83}" dt="2024-10-31T12:00:37.088" v="259"/>
        <pc:sldMkLst>
          <pc:docMk/>
          <pc:sldMk cId="186780476" sldId="310"/>
        </pc:sldMkLst>
        <pc:spChg chg="mod">
          <ac:chgData name="Марина Барулина" userId="3f69187e786b41da" providerId="LiveId" clId="{7AB6B915-DC1C-4842-88A1-E2DCEE86DC83}" dt="2024-10-31T12:00:37.088" v="259"/>
          <ac:spMkLst>
            <pc:docMk/>
            <pc:sldMk cId="186780476" sldId="310"/>
            <ac:spMk id="2" creationId="{AB104C70-FED6-9A96-8D7D-845C1C73A355}"/>
          </ac:spMkLst>
        </pc:spChg>
      </pc:sldChg>
      <pc:sldChg chg="modSp mod">
        <pc:chgData name="Марина Барулина" userId="3f69187e786b41da" providerId="LiveId" clId="{7AB6B915-DC1C-4842-88A1-E2DCEE86DC83}" dt="2024-10-31T12:00:37.088" v="259"/>
        <pc:sldMkLst>
          <pc:docMk/>
          <pc:sldMk cId="397310603" sldId="311"/>
        </pc:sldMkLst>
        <pc:spChg chg="mod">
          <ac:chgData name="Марина Барулина" userId="3f69187e786b41da" providerId="LiveId" clId="{7AB6B915-DC1C-4842-88A1-E2DCEE86DC83}" dt="2024-10-31T12:00:37.088" v="259"/>
          <ac:spMkLst>
            <pc:docMk/>
            <pc:sldMk cId="397310603" sldId="311"/>
            <ac:spMk id="2" creationId="{14E723F9-7997-BA24-96AF-872D95F5C395}"/>
          </ac:spMkLst>
        </pc:spChg>
      </pc:sldChg>
      <pc:sldChg chg="modSp mod">
        <pc:chgData name="Марина Барулина" userId="3f69187e786b41da" providerId="LiveId" clId="{7AB6B915-DC1C-4842-88A1-E2DCEE86DC83}" dt="2024-10-31T12:00:37.088" v="259"/>
        <pc:sldMkLst>
          <pc:docMk/>
          <pc:sldMk cId="1413984627" sldId="312"/>
        </pc:sldMkLst>
        <pc:spChg chg="mod">
          <ac:chgData name="Марина Барулина" userId="3f69187e786b41da" providerId="LiveId" clId="{7AB6B915-DC1C-4842-88A1-E2DCEE86DC83}" dt="2024-10-31T12:00:37.088" v="259"/>
          <ac:spMkLst>
            <pc:docMk/>
            <pc:sldMk cId="1413984627" sldId="312"/>
            <ac:spMk id="2" creationId="{C8AB626E-9208-DAC9-177C-5E9961D1A6A5}"/>
          </ac:spMkLst>
        </pc:spChg>
      </pc:sldChg>
      <pc:sldChg chg="modSp mod">
        <pc:chgData name="Марина Барулина" userId="3f69187e786b41da" providerId="LiveId" clId="{7AB6B915-DC1C-4842-88A1-E2DCEE86DC83}" dt="2024-10-31T12:00:37.088" v="259"/>
        <pc:sldMkLst>
          <pc:docMk/>
          <pc:sldMk cId="2124153103" sldId="313"/>
        </pc:sldMkLst>
        <pc:spChg chg="mod">
          <ac:chgData name="Марина Барулина" userId="3f69187e786b41da" providerId="LiveId" clId="{7AB6B915-DC1C-4842-88A1-E2DCEE86DC83}" dt="2024-10-31T12:00:37.088" v="259"/>
          <ac:spMkLst>
            <pc:docMk/>
            <pc:sldMk cId="2124153103" sldId="313"/>
            <ac:spMk id="2" creationId="{6472E60F-F1AF-B1BC-BF9B-28AF841B867C}"/>
          </ac:spMkLst>
        </pc:spChg>
      </pc:sldChg>
      <pc:sldChg chg="modSp mod">
        <pc:chgData name="Марина Барулина" userId="3f69187e786b41da" providerId="LiveId" clId="{7AB6B915-DC1C-4842-88A1-E2DCEE86DC83}" dt="2024-10-31T12:00:37.646" v="273" actId="27636"/>
        <pc:sldMkLst>
          <pc:docMk/>
          <pc:sldMk cId="173574766" sldId="315"/>
        </pc:sldMkLst>
        <pc:spChg chg="mod">
          <ac:chgData name="Марина Барулина" userId="3f69187e786b41da" providerId="LiveId" clId="{7AB6B915-DC1C-4842-88A1-E2DCEE86DC83}" dt="2024-10-31T12:00:37.088" v="259"/>
          <ac:spMkLst>
            <pc:docMk/>
            <pc:sldMk cId="173574766" sldId="315"/>
            <ac:spMk id="3" creationId="{4A476058-6498-4F17-9FC2-CDC39221FF7E}"/>
          </ac:spMkLst>
        </pc:spChg>
        <pc:spChg chg="mod">
          <ac:chgData name="Марина Барулина" userId="3f69187e786b41da" providerId="LiveId" clId="{7AB6B915-DC1C-4842-88A1-E2DCEE86DC83}" dt="2024-10-31T11:58:21.852" v="155" actId="27636"/>
          <ac:spMkLst>
            <pc:docMk/>
            <pc:sldMk cId="173574766" sldId="315"/>
            <ac:spMk id="5" creationId="{8C32E3FA-2911-45A9-A019-48135B78FD4F}"/>
          </ac:spMkLst>
        </pc:spChg>
        <pc:spChg chg="mod">
          <ac:chgData name="Марина Барулина" userId="3f69187e786b41da" providerId="LiveId" clId="{7AB6B915-DC1C-4842-88A1-E2DCEE86DC83}" dt="2024-10-31T12:00:37.646" v="273" actId="27636"/>
          <ac:spMkLst>
            <pc:docMk/>
            <pc:sldMk cId="173574766" sldId="315"/>
            <ac:spMk id="6" creationId="{24DF80BB-5A16-405D-8DDB-D39B0923DB69}"/>
          </ac:spMkLst>
        </pc:spChg>
      </pc:sldChg>
      <pc:sldChg chg="modSp mod">
        <pc:chgData name="Марина Барулина" userId="3f69187e786b41da" providerId="LiveId" clId="{7AB6B915-DC1C-4842-88A1-E2DCEE86DC83}" dt="2024-10-31T12:00:37.657" v="274" actId="27636"/>
        <pc:sldMkLst>
          <pc:docMk/>
          <pc:sldMk cId="1472331445" sldId="316"/>
        </pc:sldMkLst>
        <pc:spChg chg="mod">
          <ac:chgData name="Марина Барулина" userId="3f69187e786b41da" providerId="LiveId" clId="{7AB6B915-DC1C-4842-88A1-E2DCEE86DC83}" dt="2024-10-31T12:00:37.088" v="259"/>
          <ac:spMkLst>
            <pc:docMk/>
            <pc:sldMk cId="1472331445" sldId="316"/>
            <ac:spMk id="3" creationId="{4A476058-6498-4F17-9FC2-CDC39221FF7E}"/>
          </ac:spMkLst>
        </pc:spChg>
        <pc:spChg chg="mod">
          <ac:chgData name="Марина Барулина" userId="3f69187e786b41da" providerId="LiveId" clId="{7AB6B915-DC1C-4842-88A1-E2DCEE86DC83}" dt="2024-10-31T12:00:37.657" v="274" actId="27636"/>
          <ac:spMkLst>
            <pc:docMk/>
            <pc:sldMk cId="1472331445" sldId="316"/>
            <ac:spMk id="6" creationId="{24DF80BB-5A16-405D-8DDB-D39B0923DB69}"/>
          </ac:spMkLst>
        </pc:spChg>
      </pc:sldChg>
      <pc:sldChg chg="modSp mod">
        <pc:chgData name="Марина Барулина" userId="3f69187e786b41da" providerId="LiveId" clId="{7AB6B915-DC1C-4842-88A1-E2DCEE86DC83}" dt="2024-10-31T12:00:37.563" v="267" actId="27636"/>
        <pc:sldMkLst>
          <pc:docMk/>
          <pc:sldMk cId="1354959386" sldId="319"/>
        </pc:sldMkLst>
        <pc:spChg chg="mod">
          <ac:chgData name="Марина Барулина" userId="3f69187e786b41da" providerId="LiveId" clId="{7AB6B915-DC1C-4842-88A1-E2DCEE86DC83}" dt="2024-10-31T12:00:37.563" v="267" actId="27636"/>
          <ac:spMkLst>
            <pc:docMk/>
            <pc:sldMk cId="1354959386" sldId="319"/>
            <ac:spMk id="4" creationId="{3A7CEC24-7A78-4CF2-FABC-7DCABFBBEAA6}"/>
          </ac:spMkLst>
        </pc:spChg>
        <pc:spChg chg="mod">
          <ac:chgData name="Марина Барулина" userId="3f69187e786b41da" providerId="LiveId" clId="{7AB6B915-DC1C-4842-88A1-E2DCEE86DC83}" dt="2024-10-31T12:00:37.088" v="259"/>
          <ac:spMkLst>
            <pc:docMk/>
            <pc:sldMk cId="1354959386" sldId="319"/>
            <ac:spMk id="17" creationId="{99E25301-BEAD-8D5B-6BCF-9D582020DA2A}"/>
          </ac:spMkLst>
        </pc:spChg>
      </pc:sldChg>
      <pc:sldChg chg="modSp mod">
        <pc:chgData name="Марина Барулина" userId="3f69187e786b41da" providerId="LiveId" clId="{7AB6B915-DC1C-4842-88A1-E2DCEE86DC83}" dt="2024-10-31T12:00:37.693" v="277" actId="27636"/>
        <pc:sldMkLst>
          <pc:docMk/>
          <pc:sldMk cId="3361852488" sldId="323"/>
        </pc:sldMkLst>
        <pc:spChg chg="mod">
          <ac:chgData name="Марина Барулина" userId="3f69187e786b41da" providerId="LiveId" clId="{7AB6B915-DC1C-4842-88A1-E2DCEE86DC83}" dt="2024-10-31T12:00:37.693" v="277" actId="27636"/>
          <ac:spMkLst>
            <pc:docMk/>
            <pc:sldMk cId="3361852488" sldId="323"/>
            <ac:spMk id="4" creationId="{51016C2B-4D37-45D0-BAC7-B036CAA3D601}"/>
          </ac:spMkLst>
        </pc:spChg>
        <pc:spChg chg="mod">
          <ac:chgData name="Марина Барулина" userId="3f69187e786b41da" providerId="LiveId" clId="{7AB6B915-DC1C-4842-88A1-E2DCEE86DC83}" dt="2024-10-31T12:00:37.088" v="259"/>
          <ac:spMkLst>
            <pc:docMk/>
            <pc:sldMk cId="3361852488" sldId="323"/>
            <ac:spMk id="5" creationId="{92C6ED88-A5B8-4FEC-AAC0-F5758F31C853}"/>
          </ac:spMkLst>
        </pc:spChg>
        <pc:picChg chg="mod">
          <ac:chgData name="Марина Барулина" userId="3f69187e786b41da" providerId="LiveId" clId="{7AB6B915-DC1C-4842-88A1-E2DCEE86DC83}" dt="2024-10-31T12:00:37.088" v="259"/>
          <ac:picMkLst>
            <pc:docMk/>
            <pc:sldMk cId="3361852488" sldId="323"/>
            <ac:picMk id="7" creationId="{3556B757-F449-4297-91CA-A148EF6D3410}"/>
          </ac:picMkLst>
        </pc:picChg>
      </pc:sldChg>
      <pc:sldChg chg="modSp mod">
        <pc:chgData name="Марина Барулина" userId="3f69187e786b41da" providerId="LiveId" clId="{7AB6B915-DC1C-4842-88A1-E2DCEE86DC83}" dt="2024-10-31T12:00:37.743" v="284" actId="27636"/>
        <pc:sldMkLst>
          <pc:docMk/>
          <pc:sldMk cId="4063439455" sldId="326"/>
        </pc:sldMkLst>
        <pc:spChg chg="mod">
          <ac:chgData name="Марина Барулина" userId="3f69187e786b41da" providerId="LiveId" clId="{7AB6B915-DC1C-4842-88A1-E2DCEE86DC83}" dt="2024-10-31T12:00:37.743" v="284" actId="27636"/>
          <ac:spMkLst>
            <pc:docMk/>
            <pc:sldMk cId="4063439455" sldId="326"/>
            <ac:spMk id="4" creationId="{34DDF6BA-05FF-520F-40B8-553589600F6D}"/>
          </ac:spMkLst>
        </pc:spChg>
        <pc:spChg chg="mod">
          <ac:chgData name="Марина Барулина" userId="3f69187e786b41da" providerId="LiveId" clId="{7AB6B915-DC1C-4842-88A1-E2DCEE86DC83}" dt="2024-10-31T12:00:37.088" v="259"/>
          <ac:spMkLst>
            <pc:docMk/>
            <pc:sldMk cId="4063439455" sldId="326"/>
            <ac:spMk id="12" creationId="{34E999F5-16F6-43B8-F098-3AB542A61A7C}"/>
          </ac:spMkLst>
        </pc:spChg>
      </pc:sldChg>
      <pc:sldChg chg="modSp mod">
        <pc:chgData name="Марина Барулина" userId="3f69187e786b41da" providerId="LiveId" clId="{7AB6B915-DC1C-4842-88A1-E2DCEE86DC83}" dt="2024-10-31T12:00:37.750" v="285" actId="27636"/>
        <pc:sldMkLst>
          <pc:docMk/>
          <pc:sldMk cId="3179538118" sldId="329"/>
        </pc:sldMkLst>
        <pc:spChg chg="mod">
          <ac:chgData name="Марина Барулина" userId="3f69187e786b41da" providerId="LiveId" clId="{7AB6B915-DC1C-4842-88A1-E2DCEE86DC83}" dt="2024-10-31T12:00:37.750" v="285" actId="27636"/>
          <ac:spMkLst>
            <pc:docMk/>
            <pc:sldMk cId="3179538118" sldId="329"/>
            <ac:spMk id="4" creationId="{34DDF6BA-05FF-520F-40B8-553589600F6D}"/>
          </ac:spMkLst>
        </pc:spChg>
        <pc:spChg chg="mod">
          <ac:chgData name="Марина Барулина" userId="3f69187e786b41da" providerId="LiveId" clId="{7AB6B915-DC1C-4842-88A1-E2DCEE86DC83}" dt="2024-10-31T12:00:37.088" v="259"/>
          <ac:spMkLst>
            <pc:docMk/>
            <pc:sldMk cId="3179538118" sldId="329"/>
            <ac:spMk id="12" creationId="{34E999F5-16F6-43B8-F098-3AB542A61A7C}"/>
          </ac:spMkLst>
        </pc:spChg>
      </pc:sldChg>
      <pc:sldChg chg="modSp del">
        <pc:chgData name="Марина Барулина" userId="3f69187e786b41da" providerId="LiveId" clId="{7AB6B915-DC1C-4842-88A1-E2DCEE86DC83}" dt="2024-10-31T14:18:35.355" v="296" actId="47"/>
        <pc:sldMkLst>
          <pc:docMk/>
          <pc:sldMk cId="1775462976" sldId="330"/>
        </pc:sldMkLst>
        <pc:spChg chg="mod">
          <ac:chgData name="Марина Барулина" userId="3f69187e786b41da" providerId="LiveId" clId="{7AB6B915-DC1C-4842-88A1-E2DCEE86DC83}" dt="2024-10-31T12:00:37.088" v="259"/>
          <ac:spMkLst>
            <pc:docMk/>
            <pc:sldMk cId="1775462976" sldId="330"/>
            <ac:spMk id="3" creationId="{3079012C-E953-CE9E-5F5C-017A93FD70BF}"/>
          </ac:spMkLst>
        </pc:spChg>
      </pc:sldChg>
      <pc:sldChg chg="modSp del">
        <pc:chgData name="Марина Барулина" userId="3f69187e786b41da" providerId="LiveId" clId="{7AB6B915-DC1C-4842-88A1-E2DCEE86DC83}" dt="2024-10-31T14:18:36.416" v="297" actId="47"/>
        <pc:sldMkLst>
          <pc:docMk/>
          <pc:sldMk cId="2030633317" sldId="331"/>
        </pc:sldMkLst>
        <pc:spChg chg="mod">
          <ac:chgData name="Марина Барулина" userId="3f69187e786b41da" providerId="LiveId" clId="{7AB6B915-DC1C-4842-88A1-E2DCEE86DC83}" dt="2024-10-31T12:00:37.088" v="259"/>
          <ac:spMkLst>
            <pc:docMk/>
            <pc:sldMk cId="2030633317" sldId="331"/>
            <ac:spMk id="3" creationId="{3079012C-E953-CE9E-5F5C-017A93FD70BF}"/>
          </ac:spMkLst>
        </pc:spChg>
      </pc:sldChg>
      <pc:sldChg chg="modSp">
        <pc:chgData name="Марина Барулина" userId="3f69187e786b41da" providerId="LiveId" clId="{7AB6B915-DC1C-4842-88A1-E2DCEE86DC83}" dt="2024-10-31T12:00:37.088" v="259"/>
        <pc:sldMkLst>
          <pc:docMk/>
          <pc:sldMk cId="1410728995" sldId="332"/>
        </pc:sldMkLst>
        <pc:spChg chg="mod">
          <ac:chgData name="Марина Барулина" userId="3f69187e786b41da" providerId="LiveId" clId="{7AB6B915-DC1C-4842-88A1-E2DCEE86DC83}" dt="2024-10-31T12:00:37.088" v="259"/>
          <ac:spMkLst>
            <pc:docMk/>
            <pc:sldMk cId="1410728995" sldId="332"/>
            <ac:spMk id="3" creationId="{80492048-12A1-4B87-9CA8-4EEEF36E49CF}"/>
          </ac:spMkLst>
        </pc:spChg>
        <pc:spChg chg="mod">
          <ac:chgData name="Марина Барулина" userId="3f69187e786b41da" providerId="LiveId" clId="{7AB6B915-DC1C-4842-88A1-E2DCEE86DC83}" dt="2024-10-31T12:00:37.088" v="259"/>
          <ac:spMkLst>
            <pc:docMk/>
            <pc:sldMk cId="1410728995" sldId="332"/>
            <ac:spMk id="4" creationId="{6A71EC92-BCFF-26E0-C779-44BAD44FA589}"/>
          </ac:spMkLst>
        </pc:spChg>
      </pc:sldChg>
      <pc:sldChg chg="modSp mod">
        <pc:chgData name="Марина Барулина" userId="3f69187e786b41da" providerId="LiveId" clId="{7AB6B915-DC1C-4842-88A1-E2DCEE86DC83}" dt="2024-10-31T12:00:37.088" v="259"/>
        <pc:sldMkLst>
          <pc:docMk/>
          <pc:sldMk cId="540556838" sldId="333"/>
        </pc:sldMkLst>
        <pc:spChg chg="mod">
          <ac:chgData name="Марина Барулина" userId="3f69187e786b41da" providerId="LiveId" clId="{7AB6B915-DC1C-4842-88A1-E2DCEE86DC83}" dt="2024-10-31T12:00:37.088" v="259"/>
          <ac:spMkLst>
            <pc:docMk/>
            <pc:sldMk cId="540556838" sldId="333"/>
            <ac:spMk id="3" creationId="{83F1DBDD-D1B8-AF6B-10E3-C6712928A08B}"/>
          </ac:spMkLst>
        </pc:spChg>
        <pc:spChg chg="mod">
          <ac:chgData name="Марина Барулина" userId="3f69187e786b41da" providerId="LiveId" clId="{7AB6B915-DC1C-4842-88A1-E2DCEE86DC83}" dt="2024-10-31T11:58:01.584" v="45" actId="27636"/>
          <ac:spMkLst>
            <pc:docMk/>
            <pc:sldMk cId="540556838" sldId="333"/>
            <ac:spMk id="4" creationId="{D35A7754-968D-1267-DC31-A2A8B4AE5C55}"/>
          </ac:spMkLst>
        </pc:spChg>
      </pc:sldChg>
      <pc:sldChg chg="modSp mod">
        <pc:chgData name="Марина Барулина" userId="3f69187e786b41da" providerId="LiveId" clId="{7AB6B915-DC1C-4842-88A1-E2DCEE86DC83}" dt="2024-10-31T12:00:37.088" v="259"/>
        <pc:sldMkLst>
          <pc:docMk/>
          <pc:sldMk cId="3407516162" sldId="334"/>
        </pc:sldMkLst>
        <pc:spChg chg="mod">
          <ac:chgData name="Марина Барулина" userId="3f69187e786b41da" providerId="LiveId" clId="{7AB6B915-DC1C-4842-88A1-E2DCEE86DC83}" dt="2024-10-31T11:58:10.875" v="121" actId="27636"/>
          <ac:spMkLst>
            <pc:docMk/>
            <pc:sldMk cId="3407516162" sldId="334"/>
            <ac:spMk id="2" creationId="{7FA0B877-C3DD-F409-296C-2DFD4ECD6638}"/>
          </ac:spMkLst>
        </pc:spChg>
        <pc:spChg chg="mod">
          <ac:chgData name="Марина Барулина" userId="3f69187e786b41da" providerId="LiveId" clId="{7AB6B915-DC1C-4842-88A1-E2DCEE86DC83}" dt="2024-10-31T12:00:37.088" v="259"/>
          <ac:spMkLst>
            <pc:docMk/>
            <pc:sldMk cId="3407516162" sldId="334"/>
            <ac:spMk id="3" creationId="{83521468-E494-195E-2B16-10AEC000AFF4}"/>
          </ac:spMkLst>
        </pc:spChg>
        <pc:spChg chg="mod">
          <ac:chgData name="Марина Барулина" userId="3f69187e786b41da" providerId="LiveId" clId="{7AB6B915-DC1C-4842-88A1-E2DCEE86DC83}" dt="2024-10-31T12:00:37.088" v="259"/>
          <ac:spMkLst>
            <pc:docMk/>
            <pc:sldMk cId="3407516162" sldId="334"/>
            <ac:spMk id="4" creationId="{8264CC8E-60D5-4F9F-7A1F-BF77362DB746}"/>
          </ac:spMkLst>
        </pc:spChg>
      </pc:sldChg>
      <pc:sldChg chg="modSp mod">
        <pc:chgData name="Марина Барулина" userId="3f69187e786b41da" providerId="LiveId" clId="{7AB6B915-DC1C-4842-88A1-E2DCEE86DC83}" dt="2024-10-31T12:00:37.164" v="260" actId="27636"/>
        <pc:sldMkLst>
          <pc:docMk/>
          <pc:sldMk cId="3145305594" sldId="336"/>
        </pc:sldMkLst>
        <pc:spChg chg="mod">
          <ac:chgData name="Марина Барулина" userId="3f69187e786b41da" providerId="LiveId" clId="{7AB6B915-DC1C-4842-88A1-E2DCEE86DC83}" dt="2024-10-31T12:00:37.164" v="260" actId="27636"/>
          <ac:spMkLst>
            <pc:docMk/>
            <pc:sldMk cId="3145305594" sldId="336"/>
            <ac:spMk id="4" creationId="{34DDF6BA-05FF-520F-40B8-553589600F6D}"/>
          </ac:spMkLst>
        </pc:spChg>
        <pc:spChg chg="mod">
          <ac:chgData name="Марина Барулина" userId="3f69187e786b41da" providerId="LiveId" clId="{7AB6B915-DC1C-4842-88A1-E2DCEE86DC83}" dt="2024-10-31T12:00:37.088" v="259"/>
          <ac:spMkLst>
            <pc:docMk/>
            <pc:sldMk cId="3145305594" sldId="336"/>
            <ac:spMk id="12" creationId="{34E999F5-16F6-43B8-F098-3AB542A61A7C}"/>
          </ac:spMkLst>
        </pc:spChg>
      </pc:sldChg>
      <pc:sldChg chg="modSp mod">
        <pc:chgData name="Марина Барулина" userId="3f69187e786b41da" providerId="LiveId" clId="{7AB6B915-DC1C-4842-88A1-E2DCEE86DC83}" dt="2024-10-31T12:00:37.520" v="261" actId="27636"/>
        <pc:sldMkLst>
          <pc:docMk/>
          <pc:sldMk cId="898002068" sldId="337"/>
        </pc:sldMkLst>
        <pc:spChg chg="mod">
          <ac:chgData name="Марина Барулина" userId="3f69187e786b41da" providerId="LiveId" clId="{7AB6B915-DC1C-4842-88A1-E2DCEE86DC83}" dt="2024-10-31T12:00:37.520" v="261" actId="27636"/>
          <ac:spMkLst>
            <pc:docMk/>
            <pc:sldMk cId="898002068" sldId="337"/>
            <ac:spMk id="4" creationId="{34DDF6BA-05FF-520F-40B8-553589600F6D}"/>
          </ac:spMkLst>
        </pc:spChg>
        <pc:spChg chg="mod">
          <ac:chgData name="Марина Барулина" userId="3f69187e786b41da" providerId="LiveId" clId="{7AB6B915-DC1C-4842-88A1-E2DCEE86DC83}" dt="2024-10-31T12:00:37.088" v="259"/>
          <ac:spMkLst>
            <pc:docMk/>
            <pc:sldMk cId="898002068" sldId="337"/>
            <ac:spMk id="12" creationId="{34E999F5-16F6-43B8-F098-3AB542A61A7C}"/>
          </ac:spMkLst>
        </pc:spChg>
      </pc:sldChg>
      <pc:sldChg chg="modSp mod">
        <pc:chgData name="Марина Барулина" userId="3f69187e786b41da" providerId="LiveId" clId="{7AB6B915-DC1C-4842-88A1-E2DCEE86DC83}" dt="2024-10-31T12:00:37.523" v="262" actId="27636"/>
        <pc:sldMkLst>
          <pc:docMk/>
          <pc:sldMk cId="3542174885" sldId="338"/>
        </pc:sldMkLst>
        <pc:spChg chg="mod">
          <ac:chgData name="Марина Барулина" userId="3f69187e786b41da" providerId="LiveId" clId="{7AB6B915-DC1C-4842-88A1-E2DCEE86DC83}" dt="2024-10-31T12:00:37.523" v="262" actId="27636"/>
          <ac:spMkLst>
            <pc:docMk/>
            <pc:sldMk cId="3542174885" sldId="338"/>
            <ac:spMk id="4" creationId="{34DDF6BA-05FF-520F-40B8-553589600F6D}"/>
          </ac:spMkLst>
        </pc:spChg>
        <pc:spChg chg="mod">
          <ac:chgData name="Марина Барулина" userId="3f69187e786b41da" providerId="LiveId" clId="{7AB6B915-DC1C-4842-88A1-E2DCEE86DC83}" dt="2024-10-31T12:00:37.088" v="259"/>
          <ac:spMkLst>
            <pc:docMk/>
            <pc:sldMk cId="3542174885" sldId="338"/>
            <ac:spMk id="12" creationId="{34E999F5-16F6-43B8-F098-3AB542A61A7C}"/>
          </ac:spMkLst>
        </pc:spChg>
      </pc:sldChg>
      <pc:sldChg chg="modSp add mod">
        <pc:chgData name="Марина Барулина" userId="3f69187e786b41da" providerId="LiveId" clId="{7AB6B915-DC1C-4842-88A1-E2DCEE86DC83}" dt="2024-10-31T12:00:37.088" v="259"/>
        <pc:sldMkLst>
          <pc:docMk/>
          <pc:sldMk cId="3207120488" sldId="343"/>
        </pc:sldMkLst>
        <pc:spChg chg="mod">
          <ac:chgData name="Марина Барулина" userId="3f69187e786b41da" providerId="LiveId" clId="{7AB6B915-DC1C-4842-88A1-E2DCEE86DC83}" dt="2024-10-31T12:00:37.088" v="259"/>
          <ac:spMkLst>
            <pc:docMk/>
            <pc:sldMk cId="3207120488" sldId="343"/>
            <ac:spMk id="2" creationId="{5242AD73-5E6F-3DC7-13E0-85C703EEF707}"/>
          </ac:spMkLst>
        </pc:spChg>
        <pc:spChg chg="mod">
          <ac:chgData name="Марина Барулина" userId="3f69187e786b41da" providerId="LiveId" clId="{7AB6B915-DC1C-4842-88A1-E2DCEE86DC83}" dt="2024-10-31T12:00:37.088" v="259"/>
          <ac:spMkLst>
            <pc:docMk/>
            <pc:sldMk cId="3207120488" sldId="343"/>
            <ac:spMk id="3" creationId="{63137C8D-5291-B6F1-BD12-ADD65A6D650D}"/>
          </ac:spMkLst>
        </pc:spChg>
        <pc:spChg chg="mod">
          <ac:chgData name="Марина Барулина" userId="3f69187e786b41da" providerId="LiveId" clId="{7AB6B915-DC1C-4842-88A1-E2DCEE86DC83}" dt="2024-10-31T12:00:37.088" v="259"/>
          <ac:spMkLst>
            <pc:docMk/>
            <pc:sldMk cId="3207120488" sldId="343"/>
            <ac:spMk id="4" creationId="{CD86EDF6-144D-3FD1-0A84-471C649B0800}"/>
          </ac:spMkLst>
        </pc:spChg>
      </pc:sldChg>
      <pc:sldChg chg="modSp add mod">
        <pc:chgData name="Марина Барулина" userId="3f69187e786b41da" providerId="LiveId" clId="{7AB6B915-DC1C-4842-88A1-E2DCEE86DC83}" dt="2024-10-31T12:00:37.088" v="259"/>
        <pc:sldMkLst>
          <pc:docMk/>
          <pc:sldMk cId="1856557356" sldId="344"/>
        </pc:sldMkLst>
        <pc:spChg chg="mod">
          <ac:chgData name="Марина Барулина" userId="3f69187e786b41da" providerId="LiveId" clId="{7AB6B915-DC1C-4842-88A1-E2DCEE86DC83}" dt="2024-10-31T12:00:37.088" v="259"/>
          <ac:spMkLst>
            <pc:docMk/>
            <pc:sldMk cId="1856557356" sldId="344"/>
            <ac:spMk id="2" creationId="{A590F4FA-4E00-3BB2-7153-7718365911FE}"/>
          </ac:spMkLst>
        </pc:spChg>
        <pc:spChg chg="mod">
          <ac:chgData name="Марина Барулина" userId="3f69187e786b41da" providerId="LiveId" clId="{7AB6B915-DC1C-4842-88A1-E2DCEE86DC83}" dt="2024-10-31T12:00:37.088" v="259"/>
          <ac:spMkLst>
            <pc:docMk/>
            <pc:sldMk cId="1856557356" sldId="344"/>
            <ac:spMk id="3" creationId="{7C723673-5AE7-944B-8929-375364E0AB78}"/>
          </ac:spMkLst>
        </pc:spChg>
        <pc:spChg chg="mod">
          <ac:chgData name="Марина Барулина" userId="3f69187e786b41da" providerId="LiveId" clId="{7AB6B915-DC1C-4842-88A1-E2DCEE86DC83}" dt="2024-10-31T12:00:37.088" v="259"/>
          <ac:spMkLst>
            <pc:docMk/>
            <pc:sldMk cId="1856557356" sldId="344"/>
            <ac:spMk id="4" creationId="{3BB9CF98-3F73-4698-0E2C-D2ED59E8FDE2}"/>
          </ac:spMkLst>
        </pc:spChg>
      </pc:sldChg>
      <pc:sldChg chg="modSp add mod">
        <pc:chgData name="Марина Барулина" userId="3f69187e786b41da" providerId="LiveId" clId="{7AB6B915-DC1C-4842-88A1-E2DCEE86DC83}" dt="2024-10-31T12:00:37.088" v="259"/>
        <pc:sldMkLst>
          <pc:docMk/>
          <pc:sldMk cId="2875041825" sldId="345"/>
        </pc:sldMkLst>
        <pc:spChg chg="mod">
          <ac:chgData name="Марина Барулина" userId="3f69187e786b41da" providerId="LiveId" clId="{7AB6B915-DC1C-4842-88A1-E2DCEE86DC83}" dt="2024-10-31T12:00:37.088" v="259"/>
          <ac:spMkLst>
            <pc:docMk/>
            <pc:sldMk cId="2875041825" sldId="345"/>
            <ac:spMk id="2" creationId="{F0640309-C128-ED76-834B-F327EE1804EF}"/>
          </ac:spMkLst>
        </pc:spChg>
        <pc:spChg chg="mod">
          <ac:chgData name="Марина Барулина" userId="3f69187e786b41da" providerId="LiveId" clId="{7AB6B915-DC1C-4842-88A1-E2DCEE86DC83}" dt="2024-10-31T12:00:37.088" v="259"/>
          <ac:spMkLst>
            <pc:docMk/>
            <pc:sldMk cId="2875041825" sldId="345"/>
            <ac:spMk id="3" creationId="{04328AF8-5BD6-497C-C674-3B007629CDEC}"/>
          </ac:spMkLst>
        </pc:spChg>
        <pc:spChg chg="mod">
          <ac:chgData name="Марина Барулина" userId="3f69187e786b41da" providerId="LiveId" clId="{7AB6B915-DC1C-4842-88A1-E2DCEE86DC83}" dt="2024-10-31T12:00:37.088" v="259"/>
          <ac:spMkLst>
            <pc:docMk/>
            <pc:sldMk cId="2875041825" sldId="345"/>
            <ac:spMk id="4" creationId="{9ECD492F-1559-9977-8866-2C5F074A26B7}"/>
          </ac:spMkLst>
        </pc:spChg>
      </pc:sldChg>
      <pc:sldChg chg="modSp add mod">
        <pc:chgData name="Марина Барулина" userId="3f69187e786b41da" providerId="LiveId" clId="{7AB6B915-DC1C-4842-88A1-E2DCEE86DC83}" dt="2024-10-31T12:00:37.088" v="259"/>
        <pc:sldMkLst>
          <pc:docMk/>
          <pc:sldMk cId="2865648021" sldId="346"/>
        </pc:sldMkLst>
        <pc:spChg chg="mod">
          <ac:chgData name="Марина Барулина" userId="3f69187e786b41da" providerId="LiveId" clId="{7AB6B915-DC1C-4842-88A1-E2DCEE86DC83}" dt="2024-10-31T12:00:37.088" v="259"/>
          <ac:spMkLst>
            <pc:docMk/>
            <pc:sldMk cId="2865648021" sldId="346"/>
            <ac:spMk id="2" creationId="{D4AA3FDE-0ED1-D15C-348F-A30A46550C94}"/>
          </ac:spMkLst>
        </pc:spChg>
        <pc:spChg chg="mod">
          <ac:chgData name="Марина Барулина" userId="3f69187e786b41da" providerId="LiveId" clId="{7AB6B915-DC1C-4842-88A1-E2DCEE86DC83}" dt="2024-10-31T12:00:37.088" v="259"/>
          <ac:spMkLst>
            <pc:docMk/>
            <pc:sldMk cId="2865648021" sldId="346"/>
            <ac:spMk id="4" creationId="{14649347-351A-E2E6-162F-8D62941368D1}"/>
          </ac:spMkLst>
        </pc:spChg>
      </pc:sldChg>
      <pc:sldChg chg="modSp add mod">
        <pc:chgData name="Марина Барулина" userId="3f69187e786b41da" providerId="LiveId" clId="{7AB6B915-DC1C-4842-88A1-E2DCEE86DC83}" dt="2024-10-31T12:00:37.088" v="259"/>
        <pc:sldMkLst>
          <pc:docMk/>
          <pc:sldMk cId="668122710" sldId="347"/>
        </pc:sldMkLst>
        <pc:spChg chg="mod">
          <ac:chgData name="Марина Барулина" userId="3f69187e786b41da" providerId="LiveId" clId="{7AB6B915-DC1C-4842-88A1-E2DCEE86DC83}" dt="2024-10-31T12:00:37.088" v="259"/>
          <ac:spMkLst>
            <pc:docMk/>
            <pc:sldMk cId="668122710" sldId="347"/>
            <ac:spMk id="2" creationId="{A4ACCCEB-760E-303B-8B50-F042008C7171}"/>
          </ac:spMkLst>
        </pc:spChg>
        <pc:spChg chg="mod">
          <ac:chgData name="Марина Барулина" userId="3f69187e786b41da" providerId="LiveId" clId="{7AB6B915-DC1C-4842-88A1-E2DCEE86DC83}" dt="2024-10-31T12:00:37.088" v="259"/>
          <ac:spMkLst>
            <pc:docMk/>
            <pc:sldMk cId="668122710" sldId="347"/>
            <ac:spMk id="3" creationId="{6527B821-12E9-756D-13B3-7BCB4C9B838A}"/>
          </ac:spMkLst>
        </pc:spChg>
        <pc:spChg chg="mod">
          <ac:chgData name="Марина Барулина" userId="3f69187e786b41da" providerId="LiveId" clId="{7AB6B915-DC1C-4842-88A1-E2DCEE86DC83}" dt="2024-10-31T12:00:37.088" v="259"/>
          <ac:spMkLst>
            <pc:docMk/>
            <pc:sldMk cId="668122710" sldId="347"/>
            <ac:spMk id="4" creationId="{AA64D34C-E83F-1EBC-573D-4E082CEAC64A}"/>
          </ac:spMkLst>
        </pc:spChg>
      </pc:sldChg>
      <pc:sldChg chg="modSp add mod">
        <pc:chgData name="Марина Барулина" userId="3f69187e786b41da" providerId="LiveId" clId="{7AB6B915-DC1C-4842-88A1-E2DCEE86DC83}" dt="2024-10-31T12:00:37.088" v="259"/>
        <pc:sldMkLst>
          <pc:docMk/>
          <pc:sldMk cId="1223322469" sldId="348"/>
        </pc:sldMkLst>
        <pc:spChg chg="mod">
          <ac:chgData name="Марина Барулина" userId="3f69187e786b41da" providerId="LiveId" clId="{7AB6B915-DC1C-4842-88A1-E2DCEE86DC83}" dt="2024-10-31T12:00:37.088" v="259"/>
          <ac:spMkLst>
            <pc:docMk/>
            <pc:sldMk cId="1223322469" sldId="348"/>
            <ac:spMk id="2" creationId="{CDCF3814-8C42-A999-BB08-5B02176845FC}"/>
          </ac:spMkLst>
        </pc:spChg>
        <pc:spChg chg="mod">
          <ac:chgData name="Марина Барулина" userId="3f69187e786b41da" providerId="LiveId" clId="{7AB6B915-DC1C-4842-88A1-E2DCEE86DC83}" dt="2024-10-31T12:00:37.088" v="259"/>
          <ac:spMkLst>
            <pc:docMk/>
            <pc:sldMk cId="1223322469" sldId="348"/>
            <ac:spMk id="3" creationId="{F1FCC9BD-337C-E047-2109-DDF9A345A24F}"/>
          </ac:spMkLst>
        </pc:spChg>
        <pc:spChg chg="mod">
          <ac:chgData name="Марина Барулина" userId="3f69187e786b41da" providerId="LiveId" clId="{7AB6B915-DC1C-4842-88A1-E2DCEE86DC83}" dt="2024-10-31T12:00:37.088" v="259"/>
          <ac:spMkLst>
            <pc:docMk/>
            <pc:sldMk cId="1223322469" sldId="348"/>
            <ac:spMk id="4" creationId="{B40BCA02-AAD8-A0D7-189D-B7BDAD2D0C26}"/>
          </ac:spMkLst>
        </pc:spChg>
      </pc:sldChg>
      <pc:sldChg chg="modSp add mod">
        <pc:chgData name="Марина Барулина" userId="3f69187e786b41da" providerId="LiveId" clId="{7AB6B915-DC1C-4842-88A1-E2DCEE86DC83}" dt="2024-10-31T12:00:37.088" v="259"/>
        <pc:sldMkLst>
          <pc:docMk/>
          <pc:sldMk cId="3276843605" sldId="349"/>
        </pc:sldMkLst>
        <pc:spChg chg="mod">
          <ac:chgData name="Марина Барулина" userId="3f69187e786b41da" providerId="LiveId" clId="{7AB6B915-DC1C-4842-88A1-E2DCEE86DC83}" dt="2024-10-31T12:00:37.088" v="259"/>
          <ac:spMkLst>
            <pc:docMk/>
            <pc:sldMk cId="3276843605" sldId="349"/>
            <ac:spMk id="2" creationId="{2BD3951F-AC21-EA73-7711-86D9CF90D2C3}"/>
          </ac:spMkLst>
        </pc:spChg>
        <pc:spChg chg="mod">
          <ac:chgData name="Марина Барулина" userId="3f69187e786b41da" providerId="LiveId" clId="{7AB6B915-DC1C-4842-88A1-E2DCEE86DC83}" dt="2024-10-31T12:00:37.088" v="259"/>
          <ac:spMkLst>
            <pc:docMk/>
            <pc:sldMk cId="3276843605" sldId="349"/>
            <ac:spMk id="3" creationId="{25D64FB9-270C-8E90-90DB-3AC5DFFCBCC2}"/>
          </ac:spMkLst>
        </pc:spChg>
        <pc:spChg chg="mod">
          <ac:chgData name="Марина Барулина" userId="3f69187e786b41da" providerId="LiveId" clId="{7AB6B915-DC1C-4842-88A1-E2DCEE86DC83}" dt="2024-10-31T12:00:37.088" v="259"/>
          <ac:spMkLst>
            <pc:docMk/>
            <pc:sldMk cId="3276843605" sldId="349"/>
            <ac:spMk id="4" creationId="{A7F552CC-57A7-7A0A-84A2-F58265EA6431}"/>
          </ac:spMkLst>
        </pc:spChg>
      </pc:sldChg>
      <pc:sldChg chg="modSp add mod">
        <pc:chgData name="Марина Барулина" userId="3f69187e786b41da" providerId="LiveId" clId="{7AB6B915-DC1C-4842-88A1-E2DCEE86DC83}" dt="2024-10-31T12:00:37.088" v="259"/>
        <pc:sldMkLst>
          <pc:docMk/>
          <pc:sldMk cId="4058456192" sldId="350"/>
        </pc:sldMkLst>
        <pc:spChg chg="mod">
          <ac:chgData name="Марина Барулина" userId="3f69187e786b41da" providerId="LiveId" clId="{7AB6B915-DC1C-4842-88A1-E2DCEE86DC83}" dt="2024-10-31T11:58:01.665" v="62" actId="27636"/>
          <ac:spMkLst>
            <pc:docMk/>
            <pc:sldMk cId="4058456192" sldId="350"/>
            <ac:spMk id="2" creationId="{5AA31533-A42A-D500-0997-3055527140C9}"/>
          </ac:spMkLst>
        </pc:spChg>
        <pc:spChg chg="mod">
          <ac:chgData name="Марина Барулина" userId="3f69187e786b41da" providerId="LiveId" clId="{7AB6B915-DC1C-4842-88A1-E2DCEE86DC83}" dt="2024-10-31T12:00:37.088" v="259"/>
          <ac:spMkLst>
            <pc:docMk/>
            <pc:sldMk cId="4058456192" sldId="350"/>
            <ac:spMk id="4" creationId="{345863EE-1F48-0CE0-410F-08D22F14B453}"/>
          </ac:spMkLst>
        </pc:spChg>
      </pc:sldChg>
      <pc:sldChg chg="modSp add mod">
        <pc:chgData name="Марина Барулина" userId="3f69187e786b41da" providerId="LiveId" clId="{7AB6B915-DC1C-4842-88A1-E2DCEE86DC83}" dt="2024-10-31T12:00:37.088" v="259"/>
        <pc:sldMkLst>
          <pc:docMk/>
          <pc:sldMk cId="884839895" sldId="351"/>
        </pc:sldMkLst>
        <pc:spChg chg="mod">
          <ac:chgData name="Марина Барулина" userId="3f69187e786b41da" providerId="LiveId" clId="{7AB6B915-DC1C-4842-88A1-E2DCEE86DC83}" dt="2024-10-31T12:00:37.088" v="259"/>
          <ac:spMkLst>
            <pc:docMk/>
            <pc:sldMk cId="884839895" sldId="351"/>
            <ac:spMk id="2" creationId="{D7773BE3-068B-BDF8-A15B-5C3E05728B92}"/>
          </ac:spMkLst>
        </pc:spChg>
        <pc:spChg chg="mod">
          <ac:chgData name="Марина Барулина" userId="3f69187e786b41da" providerId="LiveId" clId="{7AB6B915-DC1C-4842-88A1-E2DCEE86DC83}" dt="2024-10-31T12:00:37.088" v="259"/>
          <ac:spMkLst>
            <pc:docMk/>
            <pc:sldMk cId="884839895" sldId="351"/>
            <ac:spMk id="4" creationId="{DD0031D6-B80E-215C-2640-D1CBD2053ECA}"/>
          </ac:spMkLst>
        </pc:spChg>
      </pc:sldChg>
      <pc:sldChg chg="modSp add mod">
        <pc:chgData name="Марина Барулина" userId="3f69187e786b41da" providerId="LiveId" clId="{7AB6B915-DC1C-4842-88A1-E2DCEE86DC83}" dt="2024-10-31T12:00:37.088" v="259"/>
        <pc:sldMkLst>
          <pc:docMk/>
          <pc:sldMk cId="2050159651" sldId="352"/>
        </pc:sldMkLst>
        <pc:spChg chg="mod">
          <ac:chgData name="Марина Барулина" userId="3f69187e786b41da" providerId="LiveId" clId="{7AB6B915-DC1C-4842-88A1-E2DCEE86DC83}" dt="2024-10-31T12:00:37.088" v="259"/>
          <ac:spMkLst>
            <pc:docMk/>
            <pc:sldMk cId="2050159651" sldId="352"/>
            <ac:spMk id="2" creationId="{7DAEA097-B85B-AC51-1A43-632B446561B8}"/>
          </ac:spMkLst>
        </pc:spChg>
        <pc:spChg chg="mod">
          <ac:chgData name="Марина Барулина" userId="3f69187e786b41da" providerId="LiveId" clId="{7AB6B915-DC1C-4842-88A1-E2DCEE86DC83}" dt="2024-10-31T12:00:37.088" v="259"/>
          <ac:spMkLst>
            <pc:docMk/>
            <pc:sldMk cId="2050159651" sldId="352"/>
            <ac:spMk id="4" creationId="{CDC76B43-F0D3-FFCA-FC6C-D7E2236E30AC}"/>
          </ac:spMkLst>
        </pc:spChg>
      </pc:sldChg>
      <pc:sldChg chg="modSp add mod">
        <pc:chgData name="Марина Барулина" userId="3f69187e786b41da" providerId="LiveId" clId="{7AB6B915-DC1C-4842-88A1-E2DCEE86DC83}" dt="2024-10-31T12:00:37.088" v="259"/>
        <pc:sldMkLst>
          <pc:docMk/>
          <pc:sldMk cId="670737947" sldId="353"/>
        </pc:sldMkLst>
        <pc:spChg chg="mod">
          <ac:chgData name="Марина Барулина" userId="3f69187e786b41da" providerId="LiveId" clId="{7AB6B915-DC1C-4842-88A1-E2DCEE86DC83}" dt="2024-10-31T12:00:37.088" v="259"/>
          <ac:spMkLst>
            <pc:docMk/>
            <pc:sldMk cId="670737947" sldId="353"/>
            <ac:spMk id="2" creationId="{6E6FF447-6835-0003-2BB3-3F1A2E9BBEAB}"/>
          </ac:spMkLst>
        </pc:spChg>
        <pc:spChg chg="mod">
          <ac:chgData name="Марина Барулина" userId="3f69187e786b41da" providerId="LiveId" clId="{7AB6B915-DC1C-4842-88A1-E2DCEE86DC83}" dt="2024-10-31T12:00:37.088" v="259"/>
          <ac:spMkLst>
            <pc:docMk/>
            <pc:sldMk cId="670737947" sldId="353"/>
            <ac:spMk id="3" creationId="{91C2F91E-CAE9-FF1D-EE39-74D2CEA2A22C}"/>
          </ac:spMkLst>
        </pc:spChg>
        <pc:spChg chg="mod">
          <ac:chgData name="Марина Барулина" userId="3f69187e786b41da" providerId="LiveId" clId="{7AB6B915-DC1C-4842-88A1-E2DCEE86DC83}" dt="2024-10-31T12:00:37.088" v="259"/>
          <ac:spMkLst>
            <pc:docMk/>
            <pc:sldMk cId="670737947" sldId="353"/>
            <ac:spMk id="4" creationId="{3D74601A-6B55-8CC0-74FB-A4651B4C4A9A}"/>
          </ac:spMkLst>
        </pc:spChg>
        <pc:spChg chg="mod">
          <ac:chgData name="Марина Барулина" userId="3f69187e786b41da" providerId="LiveId" clId="{7AB6B915-DC1C-4842-88A1-E2DCEE86DC83}" dt="2024-10-31T12:00:37.088" v="259"/>
          <ac:spMkLst>
            <pc:docMk/>
            <pc:sldMk cId="670737947" sldId="353"/>
            <ac:spMk id="5" creationId="{0414990A-6E3A-5AD1-6C4A-6C732A58BD3A}"/>
          </ac:spMkLst>
        </pc:spChg>
      </pc:sldChg>
      <pc:sldChg chg="modSp add mod">
        <pc:chgData name="Марина Барулина" userId="3f69187e786b41da" providerId="LiveId" clId="{7AB6B915-DC1C-4842-88A1-E2DCEE86DC83}" dt="2024-10-31T12:00:37.088" v="259"/>
        <pc:sldMkLst>
          <pc:docMk/>
          <pc:sldMk cId="761885311" sldId="354"/>
        </pc:sldMkLst>
        <pc:spChg chg="mod">
          <ac:chgData name="Марина Барулина" userId="3f69187e786b41da" providerId="LiveId" clId="{7AB6B915-DC1C-4842-88A1-E2DCEE86DC83}" dt="2024-10-31T12:00:37.088" v="259"/>
          <ac:spMkLst>
            <pc:docMk/>
            <pc:sldMk cId="761885311" sldId="354"/>
            <ac:spMk id="2" creationId="{D4AA3FDE-0ED1-D15C-348F-A30A46550C94}"/>
          </ac:spMkLst>
        </pc:spChg>
        <pc:spChg chg="mod">
          <ac:chgData name="Марина Барулина" userId="3f69187e786b41da" providerId="LiveId" clId="{7AB6B915-DC1C-4842-88A1-E2DCEE86DC83}" dt="2024-10-31T12:00:37.088" v="259"/>
          <ac:spMkLst>
            <pc:docMk/>
            <pc:sldMk cId="761885311" sldId="354"/>
            <ac:spMk id="4" creationId="{14649347-351A-E2E6-162F-8D62941368D1}"/>
          </ac:spMkLst>
        </pc:spChg>
      </pc:sldChg>
      <pc:sldChg chg="modSp add mod">
        <pc:chgData name="Марина Барулина" userId="3f69187e786b41da" providerId="LiveId" clId="{7AB6B915-DC1C-4842-88A1-E2DCEE86DC83}" dt="2024-10-31T12:00:37.088" v="259"/>
        <pc:sldMkLst>
          <pc:docMk/>
          <pc:sldMk cId="558316000" sldId="355"/>
        </pc:sldMkLst>
        <pc:spChg chg="mod">
          <ac:chgData name="Марина Барулина" userId="3f69187e786b41da" providerId="LiveId" clId="{7AB6B915-DC1C-4842-88A1-E2DCEE86DC83}" dt="2024-10-31T12:00:37.088" v="259"/>
          <ac:spMkLst>
            <pc:docMk/>
            <pc:sldMk cId="558316000" sldId="355"/>
            <ac:spMk id="2" creationId="{BFF08D1E-702E-F26B-1D18-F69BDEFB1C28}"/>
          </ac:spMkLst>
        </pc:spChg>
        <pc:spChg chg="mod">
          <ac:chgData name="Марина Барулина" userId="3f69187e786b41da" providerId="LiveId" clId="{7AB6B915-DC1C-4842-88A1-E2DCEE86DC83}" dt="2024-10-31T12:00:37.088" v="259"/>
          <ac:spMkLst>
            <pc:docMk/>
            <pc:sldMk cId="558316000" sldId="355"/>
            <ac:spMk id="3" creationId="{F21BD64A-62E8-9DFD-44CA-7DE6974899B2}"/>
          </ac:spMkLst>
        </pc:spChg>
        <pc:spChg chg="mod">
          <ac:chgData name="Марина Барулина" userId="3f69187e786b41da" providerId="LiveId" clId="{7AB6B915-DC1C-4842-88A1-E2DCEE86DC83}" dt="2024-10-31T12:00:37.088" v="259"/>
          <ac:spMkLst>
            <pc:docMk/>
            <pc:sldMk cId="558316000" sldId="355"/>
            <ac:spMk id="4" creationId="{20946D84-216B-44EE-CDD8-C1BBB96DF8B0}"/>
          </ac:spMkLst>
        </pc:spChg>
        <pc:spChg chg="mod">
          <ac:chgData name="Марина Барулина" userId="3f69187e786b41da" providerId="LiveId" clId="{7AB6B915-DC1C-4842-88A1-E2DCEE86DC83}" dt="2024-10-31T12:00:37.088" v="259"/>
          <ac:spMkLst>
            <pc:docMk/>
            <pc:sldMk cId="558316000" sldId="355"/>
            <ac:spMk id="5" creationId="{8162F222-3EED-3840-DABF-114075A560C6}"/>
          </ac:spMkLst>
        </pc:spChg>
      </pc:sldChg>
      <pc:sldChg chg="modSp add mod">
        <pc:chgData name="Марина Барулина" userId="3f69187e786b41da" providerId="LiveId" clId="{7AB6B915-DC1C-4842-88A1-E2DCEE86DC83}" dt="2024-10-31T12:00:37.088" v="259"/>
        <pc:sldMkLst>
          <pc:docMk/>
          <pc:sldMk cId="3997031229" sldId="357"/>
        </pc:sldMkLst>
        <pc:spChg chg="mod">
          <ac:chgData name="Марина Барулина" userId="3f69187e786b41da" providerId="LiveId" clId="{7AB6B915-DC1C-4842-88A1-E2DCEE86DC83}" dt="2024-10-31T12:00:37.088" v="259"/>
          <ac:spMkLst>
            <pc:docMk/>
            <pc:sldMk cId="3997031229" sldId="357"/>
            <ac:spMk id="2" creationId="{BFF08D1E-702E-F26B-1D18-F69BDEFB1C28}"/>
          </ac:spMkLst>
        </pc:spChg>
        <pc:spChg chg="mod">
          <ac:chgData name="Марина Барулина" userId="3f69187e786b41da" providerId="LiveId" clId="{7AB6B915-DC1C-4842-88A1-E2DCEE86DC83}" dt="2024-10-31T12:00:37.088" v="259"/>
          <ac:spMkLst>
            <pc:docMk/>
            <pc:sldMk cId="3997031229" sldId="357"/>
            <ac:spMk id="3" creationId="{F21BD64A-62E8-9DFD-44CA-7DE6974899B2}"/>
          </ac:spMkLst>
        </pc:spChg>
        <pc:spChg chg="mod">
          <ac:chgData name="Марина Барулина" userId="3f69187e786b41da" providerId="LiveId" clId="{7AB6B915-DC1C-4842-88A1-E2DCEE86DC83}" dt="2024-10-31T12:00:37.088" v="259"/>
          <ac:spMkLst>
            <pc:docMk/>
            <pc:sldMk cId="3997031229" sldId="357"/>
            <ac:spMk id="4" creationId="{20946D84-216B-44EE-CDD8-C1BBB96DF8B0}"/>
          </ac:spMkLst>
        </pc:spChg>
        <pc:spChg chg="mod">
          <ac:chgData name="Марина Барулина" userId="3f69187e786b41da" providerId="LiveId" clId="{7AB6B915-DC1C-4842-88A1-E2DCEE86DC83}" dt="2024-10-31T12:00:37.088" v="259"/>
          <ac:spMkLst>
            <pc:docMk/>
            <pc:sldMk cId="3997031229" sldId="357"/>
            <ac:spMk id="5" creationId="{8162F222-3EED-3840-DABF-114075A560C6}"/>
          </ac:spMkLst>
        </pc:spChg>
      </pc:sldChg>
      <pc:sldChg chg="modSp add mod">
        <pc:chgData name="Марина Барулина" userId="3f69187e786b41da" providerId="LiveId" clId="{7AB6B915-DC1C-4842-88A1-E2DCEE86DC83}" dt="2024-10-31T12:00:37.088" v="259"/>
        <pc:sldMkLst>
          <pc:docMk/>
          <pc:sldMk cId="1776938860" sldId="358"/>
        </pc:sldMkLst>
        <pc:spChg chg="mod">
          <ac:chgData name="Марина Барулина" userId="3f69187e786b41da" providerId="LiveId" clId="{7AB6B915-DC1C-4842-88A1-E2DCEE86DC83}" dt="2024-10-31T12:00:37.088" v="259"/>
          <ac:spMkLst>
            <pc:docMk/>
            <pc:sldMk cId="1776938860" sldId="358"/>
            <ac:spMk id="2" creationId="{514ABA4A-5422-1EA9-1F31-CEF2FD71C3C4}"/>
          </ac:spMkLst>
        </pc:spChg>
        <pc:spChg chg="mod">
          <ac:chgData name="Марина Барулина" userId="3f69187e786b41da" providerId="LiveId" clId="{7AB6B915-DC1C-4842-88A1-E2DCEE86DC83}" dt="2024-10-31T12:00:37.088" v="259"/>
          <ac:spMkLst>
            <pc:docMk/>
            <pc:sldMk cId="1776938860" sldId="358"/>
            <ac:spMk id="3" creationId="{D1374F8C-C4D1-8654-662B-1DA4DFC04E55}"/>
          </ac:spMkLst>
        </pc:spChg>
        <pc:spChg chg="mod">
          <ac:chgData name="Марина Барулина" userId="3f69187e786b41da" providerId="LiveId" clId="{7AB6B915-DC1C-4842-88A1-E2DCEE86DC83}" dt="2024-10-31T12:00:37.088" v="259"/>
          <ac:spMkLst>
            <pc:docMk/>
            <pc:sldMk cId="1776938860" sldId="358"/>
            <ac:spMk id="4" creationId="{45892B79-4AFF-0E6E-1F7A-6339E1BC417F}"/>
          </ac:spMkLst>
        </pc:spChg>
      </pc:sldChg>
      <pc:sldChg chg="modSp add mod">
        <pc:chgData name="Марина Барулина" userId="3f69187e786b41da" providerId="LiveId" clId="{7AB6B915-DC1C-4842-88A1-E2DCEE86DC83}" dt="2024-10-31T12:00:37.088" v="259"/>
        <pc:sldMkLst>
          <pc:docMk/>
          <pc:sldMk cId="1383703764" sldId="359"/>
        </pc:sldMkLst>
        <pc:spChg chg="mod">
          <ac:chgData name="Марина Барулина" userId="3f69187e786b41da" providerId="LiveId" clId="{7AB6B915-DC1C-4842-88A1-E2DCEE86DC83}" dt="2024-10-31T12:00:37.088" v="259"/>
          <ac:spMkLst>
            <pc:docMk/>
            <pc:sldMk cId="1383703764" sldId="359"/>
            <ac:spMk id="2" creationId="{7441E17F-D6D5-65D5-443A-61204831CDFE}"/>
          </ac:spMkLst>
        </pc:spChg>
        <pc:spChg chg="mod">
          <ac:chgData name="Марина Барулина" userId="3f69187e786b41da" providerId="LiveId" clId="{7AB6B915-DC1C-4842-88A1-E2DCEE86DC83}" dt="2024-10-31T12:00:37.088" v="259"/>
          <ac:spMkLst>
            <pc:docMk/>
            <pc:sldMk cId="1383703764" sldId="359"/>
            <ac:spMk id="3" creationId="{96DE2FA2-065F-20FB-2212-099C5EFE6F5D}"/>
          </ac:spMkLst>
        </pc:spChg>
        <pc:spChg chg="mod">
          <ac:chgData name="Марина Барулина" userId="3f69187e786b41da" providerId="LiveId" clId="{7AB6B915-DC1C-4842-88A1-E2DCEE86DC83}" dt="2024-10-31T12:00:37.088" v="259"/>
          <ac:spMkLst>
            <pc:docMk/>
            <pc:sldMk cId="1383703764" sldId="359"/>
            <ac:spMk id="4" creationId="{C0AF33DB-263B-A9FC-7F4D-D2195351251C}"/>
          </ac:spMkLst>
        </pc:spChg>
      </pc:sldChg>
      <pc:sldChg chg="modSp add mod">
        <pc:chgData name="Марина Барулина" userId="3f69187e786b41da" providerId="LiveId" clId="{7AB6B915-DC1C-4842-88A1-E2DCEE86DC83}" dt="2024-10-31T12:00:37.088" v="259"/>
        <pc:sldMkLst>
          <pc:docMk/>
          <pc:sldMk cId="578989440" sldId="360"/>
        </pc:sldMkLst>
        <pc:spChg chg="mod">
          <ac:chgData name="Марина Барулина" userId="3f69187e786b41da" providerId="LiveId" clId="{7AB6B915-DC1C-4842-88A1-E2DCEE86DC83}" dt="2024-10-31T12:00:37.088" v="259"/>
          <ac:spMkLst>
            <pc:docMk/>
            <pc:sldMk cId="578989440" sldId="360"/>
            <ac:spMk id="2" creationId="{E1C9FE65-E7E1-3AC8-1F72-E6F0938DFD49}"/>
          </ac:spMkLst>
        </pc:spChg>
        <pc:spChg chg="mod">
          <ac:chgData name="Марина Барулина" userId="3f69187e786b41da" providerId="LiveId" clId="{7AB6B915-DC1C-4842-88A1-E2DCEE86DC83}" dt="2024-10-31T12:00:37.088" v="259"/>
          <ac:spMkLst>
            <pc:docMk/>
            <pc:sldMk cId="578989440" sldId="360"/>
            <ac:spMk id="4" creationId="{A62A0FC6-C838-C7F1-8133-3B271FF10D22}"/>
          </ac:spMkLst>
        </pc:spChg>
      </pc:sldChg>
      <pc:sldChg chg="add">
        <pc:chgData name="Марина Барулина" userId="3f69187e786b41da" providerId="LiveId" clId="{7AB6B915-DC1C-4842-88A1-E2DCEE86DC83}" dt="2024-10-31T14:18:31.689" v="290"/>
        <pc:sldMkLst>
          <pc:docMk/>
          <pc:sldMk cId="820769812" sldId="361"/>
        </pc:sldMkLst>
      </pc:sldChg>
      <pc:sldChg chg="modSp add del mod">
        <pc:chgData name="Марина Барулина" userId="3f69187e786b41da" providerId="LiveId" clId="{7AB6B915-DC1C-4842-88A1-E2DCEE86DC83}" dt="2024-10-31T11:58:47.917" v="177"/>
        <pc:sldMkLst>
          <pc:docMk/>
          <pc:sldMk cId="4033879288" sldId="361"/>
        </pc:sldMkLst>
        <pc:spChg chg="mod">
          <ac:chgData name="Марина Барулина" userId="3f69187e786b41da" providerId="LiveId" clId="{7AB6B915-DC1C-4842-88A1-E2DCEE86DC83}" dt="2024-10-31T11:58:47.917" v="177"/>
          <ac:spMkLst>
            <pc:docMk/>
            <pc:sldMk cId="4033879288" sldId="361"/>
            <ac:spMk id="3" creationId="{63137C8D-5291-B6F1-BD12-ADD65A6D650D}"/>
          </ac:spMkLst>
        </pc:spChg>
      </pc:sldChg>
      <pc:sldChg chg="modSp add mod">
        <pc:chgData name="Марина Барулина" userId="3f69187e786b41da" providerId="LiveId" clId="{7AB6B915-DC1C-4842-88A1-E2DCEE86DC83}" dt="2024-10-31T14:18:31.822" v="294" actId="27636"/>
        <pc:sldMkLst>
          <pc:docMk/>
          <pc:sldMk cId="3239922997" sldId="362"/>
        </pc:sldMkLst>
        <pc:spChg chg="mod">
          <ac:chgData name="Марина Барулина" userId="3f69187e786b41da" providerId="LiveId" clId="{7AB6B915-DC1C-4842-88A1-E2DCEE86DC83}" dt="2024-10-31T14:18:31.822" v="294" actId="27636"/>
          <ac:spMkLst>
            <pc:docMk/>
            <pc:sldMk cId="3239922997" sldId="362"/>
            <ac:spMk id="4" creationId="{3395AAED-4C92-A08F-B265-679608B209D1}"/>
          </ac:spMkLst>
        </pc:spChg>
      </pc:sldChg>
      <pc:sldChg chg="modSp add del mod">
        <pc:chgData name="Марина Барулина" userId="3f69187e786b41da" providerId="LiveId" clId="{7AB6B915-DC1C-4842-88A1-E2DCEE86DC83}" dt="2024-10-31T11:58:47.917" v="177"/>
        <pc:sldMkLst>
          <pc:docMk/>
          <pc:sldMk cId="4198086146" sldId="362"/>
        </pc:sldMkLst>
        <pc:spChg chg="mod">
          <ac:chgData name="Марина Барулина" userId="3f69187e786b41da" providerId="LiveId" clId="{7AB6B915-DC1C-4842-88A1-E2DCEE86DC83}" dt="2024-10-31T11:58:47.917" v="177"/>
          <ac:spMkLst>
            <pc:docMk/>
            <pc:sldMk cId="4198086146" sldId="362"/>
            <ac:spMk id="3" creationId="{7C723673-5AE7-944B-8929-375364E0AB78}"/>
          </ac:spMkLst>
        </pc:spChg>
      </pc:sldChg>
      <pc:sldChg chg="add">
        <pc:chgData name="Марина Барулина" userId="3f69187e786b41da" providerId="LiveId" clId="{7AB6B915-DC1C-4842-88A1-E2DCEE86DC83}" dt="2024-10-31T14:18:31.689" v="290"/>
        <pc:sldMkLst>
          <pc:docMk/>
          <pc:sldMk cId="3317959177" sldId="363"/>
        </pc:sldMkLst>
      </pc:sldChg>
      <pc:sldChg chg="modSp add del mod">
        <pc:chgData name="Марина Барулина" userId="3f69187e786b41da" providerId="LiveId" clId="{7AB6B915-DC1C-4842-88A1-E2DCEE86DC83}" dt="2024-10-31T11:58:47.917" v="177"/>
        <pc:sldMkLst>
          <pc:docMk/>
          <pc:sldMk cId="3827102487" sldId="363"/>
        </pc:sldMkLst>
        <pc:spChg chg="mod">
          <ac:chgData name="Марина Барулина" userId="3f69187e786b41da" providerId="LiveId" clId="{7AB6B915-DC1C-4842-88A1-E2DCEE86DC83}" dt="2024-10-31T11:58:47.917" v="177"/>
          <ac:spMkLst>
            <pc:docMk/>
            <pc:sldMk cId="3827102487" sldId="363"/>
            <ac:spMk id="3" creationId="{04328AF8-5BD6-497C-C674-3B007629CDEC}"/>
          </ac:spMkLst>
        </pc:spChg>
      </pc:sldChg>
      <pc:sldChg chg="add del">
        <pc:chgData name="Марина Барулина" userId="3f69187e786b41da" providerId="LiveId" clId="{7AB6B915-DC1C-4842-88A1-E2DCEE86DC83}" dt="2024-10-31T11:58:47.917" v="177"/>
        <pc:sldMkLst>
          <pc:docMk/>
          <pc:sldMk cId="401371264" sldId="364"/>
        </pc:sldMkLst>
      </pc:sldChg>
      <pc:sldChg chg="add">
        <pc:chgData name="Марина Барулина" userId="3f69187e786b41da" providerId="LiveId" clId="{7AB6B915-DC1C-4842-88A1-E2DCEE86DC83}" dt="2024-10-31T14:18:31.689" v="290"/>
        <pc:sldMkLst>
          <pc:docMk/>
          <pc:sldMk cId="2637065326" sldId="364"/>
        </pc:sldMkLst>
      </pc:sldChg>
      <pc:sldChg chg="add">
        <pc:chgData name="Марина Барулина" userId="3f69187e786b41da" providerId="LiveId" clId="{7AB6B915-DC1C-4842-88A1-E2DCEE86DC83}" dt="2024-10-31T14:18:31.689" v="290"/>
        <pc:sldMkLst>
          <pc:docMk/>
          <pc:sldMk cId="2603310133" sldId="365"/>
        </pc:sldMkLst>
      </pc:sldChg>
      <pc:sldChg chg="add del">
        <pc:chgData name="Марина Барулина" userId="3f69187e786b41da" providerId="LiveId" clId="{7AB6B915-DC1C-4842-88A1-E2DCEE86DC83}" dt="2024-10-31T11:58:47.917" v="177"/>
        <pc:sldMkLst>
          <pc:docMk/>
          <pc:sldMk cId="3374035916" sldId="365"/>
        </pc:sldMkLst>
      </pc:sldChg>
      <pc:sldChg chg="modSp add del mod">
        <pc:chgData name="Марина Барулина" userId="3f69187e786b41da" providerId="LiveId" clId="{7AB6B915-DC1C-4842-88A1-E2DCEE86DC83}" dt="2024-10-31T11:58:47.917" v="177"/>
        <pc:sldMkLst>
          <pc:docMk/>
          <pc:sldMk cId="2071249675" sldId="366"/>
        </pc:sldMkLst>
        <pc:spChg chg="mod">
          <ac:chgData name="Марина Барулина" userId="3f69187e786b41da" providerId="LiveId" clId="{7AB6B915-DC1C-4842-88A1-E2DCEE86DC83}" dt="2024-10-31T11:58:47.917" v="177"/>
          <ac:spMkLst>
            <pc:docMk/>
            <pc:sldMk cId="2071249675" sldId="366"/>
            <ac:spMk id="3" creationId="{6527B821-12E9-756D-13B3-7BCB4C9B838A}"/>
          </ac:spMkLst>
        </pc:spChg>
      </pc:sldChg>
      <pc:sldChg chg="addSp add">
        <pc:chgData name="Марина Барулина" userId="3f69187e786b41da" providerId="LiveId" clId="{7AB6B915-DC1C-4842-88A1-E2DCEE86DC83}" dt="2024-10-31T14:49:29.724" v="298"/>
        <pc:sldMkLst>
          <pc:docMk/>
          <pc:sldMk cId="2144329384" sldId="366"/>
        </pc:sldMkLst>
        <pc:inkChg chg="add">
          <ac:chgData name="Марина Барулина" userId="3f69187e786b41da" providerId="LiveId" clId="{7AB6B915-DC1C-4842-88A1-E2DCEE86DC83}" dt="2024-10-31T14:49:29.724" v="298"/>
          <ac:inkMkLst>
            <pc:docMk/>
            <pc:sldMk cId="2144329384" sldId="366"/>
            <ac:inkMk id="2" creationId="{21B497EA-4C33-4F00-C7FB-EC260BC77D3F}"/>
          </ac:inkMkLst>
        </pc:inkChg>
      </pc:sldChg>
      <pc:sldChg chg="modSp add del mod">
        <pc:chgData name="Марина Барулина" userId="3f69187e786b41da" providerId="LiveId" clId="{7AB6B915-DC1C-4842-88A1-E2DCEE86DC83}" dt="2024-10-31T11:58:47.917" v="177"/>
        <pc:sldMkLst>
          <pc:docMk/>
          <pc:sldMk cId="573865255" sldId="367"/>
        </pc:sldMkLst>
        <pc:spChg chg="mod">
          <ac:chgData name="Марина Барулина" userId="3f69187e786b41da" providerId="LiveId" clId="{7AB6B915-DC1C-4842-88A1-E2DCEE86DC83}" dt="2024-10-31T11:58:47.917" v="177"/>
          <ac:spMkLst>
            <pc:docMk/>
            <pc:sldMk cId="573865255" sldId="367"/>
            <ac:spMk id="3" creationId="{F1FCC9BD-337C-E047-2109-DDF9A345A24F}"/>
          </ac:spMkLst>
        </pc:spChg>
      </pc:sldChg>
      <pc:sldChg chg="add">
        <pc:chgData name="Марина Барулина" userId="3f69187e786b41da" providerId="LiveId" clId="{7AB6B915-DC1C-4842-88A1-E2DCEE86DC83}" dt="2024-10-31T14:18:31.689" v="290"/>
        <pc:sldMkLst>
          <pc:docMk/>
          <pc:sldMk cId="3124739295" sldId="367"/>
        </pc:sldMkLst>
      </pc:sldChg>
      <pc:sldChg chg="add">
        <pc:chgData name="Марина Барулина" userId="3f69187e786b41da" providerId="LiveId" clId="{7AB6B915-DC1C-4842-88A1-E2DCEE86DC83}" dt="2024-10-31T14:18:31.689" v="290"/>
        <pc:sldMkLst>
          <pc:docMk/>
          <pc:sldMk cId="3564581183" sldId="368"/>
        </pc:sldMkLst>
      </pc:sldChg>
      <pc:sldChg chg="modSp add del mod">
        <pc:chgData name="Марина Барулина" userId="3f69187e786b41da" providerId="LiveId" clId="{7AB6B915-DC1C-4842-88A1-E2DCEE86DC83}" dt="2024-10-31T11:58:47.917" v="177"/>
        <pc:sldMkLst>
          <pc:docMk/>
          <pc:sldMk cId="3927468852" sldId="368"/>
        </pc:sldMkLst>
        <pc:spChg chg="mod">
          <ac:chgData name="Марина Барулина" userId="3f69187e786b41da" providerId="LiveId" clId="{7AB6B915-DC1C-4842-88A1-E2DCEE86DC83}" dt="2024-10-31T11:58:47.917" v="177"/>
          <ac:spMkLst>
            <pc:docMk/>
            <pc:sldMk cId="3927468852" sldId="368"/>
            <ac:spMk id="3" creationId="{25D64FB9-270C-8E90-90DB-3AC5DFFCBCC2}"/>
          </ac:spMkLst>
        </pc:spChg>
      </pc:sldChg>
      <pc:sldChg chg="add del">
        <pc:chgData name="Марина Барулина" userId="3f69187e786b41da" providerId="LiveId" clId="{7AB6B915-DC1C-4842-88A1-E2DCEE86DC83}" dt="2024-10-31T11:58:47.917" v="177"/>
        <pc:sldMkLst>
          <pc:docMk/>
          <pc:sldMk cId="3057492225" sldId="369"/>
        </pc:sldMkLst>
      </pc:sldChg>
      <pc:sldChg chg="add">
        <pc:chgData name="Марина Барулина" userId="3f69187e786b41da" providerId="LiveId" clId="{7AB6B915-DC1C-4842-88A1-E2DCEE86DC83}" dt="2024-10-31T14:18:31.689" v="290"/>
        <pc:sldMkLst>
          <pc:docMk/>
          <pc:sldMk cId="3371795148" sldId="369"/>
        </pc:sldMkLst>
      </pc:sldChg>
      <pc:sldChg chg="add del">
        <pc:chgData name="Марина Барулина" userId="3f69187e786b41da" providerId="LiveId" clId="{7AB6B915-DC1C-4842-88A1-E2DCEE86DC83}" dt="2024-10-31T11:58:47.917" v="177"/>
        <pc:sldMkLst>
          <pc:docMk/>
          <pc:sldMk cId="2462234100" sldId="370"/>
        </pc:sldMkLst>
      </pc:sldChg>
      <pc:sldChg chg="add">
        <pc:chgData name="Марина Барулина" userId="3f69187e786b41da" providerId="LiveId" clId="{7AB6B915-DC1C-4842-88A1-E2DCEE86DC83}" dt="2024-10-31T14:18:31.689" v="290"/>
        <pc:sldMkLst>
          <pc:docMk/>
          <pc:sldMk cId="3096482678" sldId="370"/>
        </pc:sldMkLst>
      </pc:sldChg>
      <pc:sldChg chg="add">
        <pc:chgData name="Марина Барулина" userId="3f69187e786b41da" providerId="LiveId" clId="{7AB6B915-DC1C-4842-88A1-E2DCEE86DC83}" dt="2024-10-31T14:18:31.689" v="290"/>
        <pc:sldMkLst>
          <pc:docMk/>
          <pc:sldMk cId="1785611834" sldId="371"/>
        </pc:sldMkLst>
      </pc:sldChg>
      <pc:sldChg chg="add del">
        <pc:chgData name="Марина Барулина" userId="3f69187e786b41da" providerId="LiveId" clId="{7AB6B915-DC1C-4842-88A1-E2DCEE86DC83}" dt="2024-10-31T11:58:47.917" v="177"/>
        <pc:sldMkLst>
          <pc:docMk/>
          <pc:sldMk cId="4157391879" sldId="371"/>
        </pc:sldMkLst>
      </pc:sldChg>
      <pc:sldChg chg="modSp add mod">
        <pc:chgData name="Марина Барулина" userId="3f69187e786b41da" providerId="LiveId" clId="{7AB6B915-DC1C-4842-88A1-E2DCEE86DC83}" dt="2024-10-31T14:18:31.832" v="295" actId="27636"/>
        <pc:sldMkLst>
          <pc:docMk/>
          <pc:sldMk cId="1484614279" sldId="372"/>
        </pc:sldMkLst>
        <pc:spChg chg="mod">
          <ac:chgData name="Марина Барулина" userId="3f69187e786b41da" providerId="LiveId" clId="{7AB6B915-DC1C-4842-88A1-E2DCEE86DC83}" dt="2024-10-31T14:18:31.832" v="295" actId="27636"/>
          <ac:spMkLst>
            <pc:docMk/>
            <pc:sldMk cId="1484614279" sldId="372"/>
            <ac:spMk id="4" creationId="{7170A80A-A0BF-6655-4086-0137ACBEF9F1}"/>
          </ac:spMkLst>
        </pc:spChg>
      </pc:sldChg>
      <pc:sldChg chg="add del">
        <pc:chgData name="Марина Барулина" userId="3f69187e786b41da" providerId="LiveId" clId="{7AB6B915-DC1C-4842-88A1-E2DCEE86DC83}" dt="2024-10-31T11:58:47.917" v="177"/>
        <pc:sldMkLst>
          <pc:docMk/>
          <pc:sldMk cId="4179657859" sldId="372"/>
        </pc:sldMkLst>
      </pc:sldChg>
      <pc:sldChg chg="add del">
        <pc:chgData name="Марина Барулина" userId="3f69187e786b41da" providerId="LiveId" clId="{7AB6B915-DC1C-4842-88A1-E2DCEE86DC83}" dt="2024-10-31T11:58:47.917" v="177"/>
        <pc:sldMkLst>
          <pc:docMk/>
          <pc:sldMk cId="2849296433" sldId="373"/>
        </pc:sldMkLst>
      </pc:sldChg>
      <pc:sldChg chg="add del">
        <pc:chgData name="Марина Барулина" userId="3f69187e786b41da" providerId="LiveId" clId="{7AB6B915-DC1C-4842-88A1-E2DCEE86DC83}" dt="2024-10-31T11:58:47.917" v="177"/>
        <pc:sldMkLst>
          <pc:docMk/>
          <pc:sldMk cId="4178185426" sldId="374"/>
        </pc:sldMkLst>
      </pc:sldChg>
      <pc:sldChg chg="modSp add del mod">
        <pc:chgData name="Марина Барулина" userId="3f69187e786b41da" providerId="LiveId" clId="{7AB6B915-DC1C-4842-88A1-E2DCEE86DC83}" dt="2024-10-31T11:58:47.917" v="177"/>
        <pc:sldMkLst>
          <pc:docMk/>
          <pc:sldMk cId="2827103931" sldId="375"/>
        </pc:sldMkLst>
        <pc:spChg chg="mod">
          <ac:chgData name="Марина Барулина" userId="3f69187e786b41da" providerId="LiveId" clId="{7AB6B915-DC1C-4842-88A1-E2DCEE86DC83}" dt="2024-10-31T11:58:47.917" v="177"/>
          <ac:spMkLst>
            <pc:docMk/>
            <pc:sldMk cId="2827103931" sldId="375"/>
            <ac:spMk id="3" creationId="{D1374F8C-C4D1-8654-662B-1DA4DFC04E55}"/>
          </ac:spMkLst>
        </pc:spChg>
      </pc:sldChg>
      <pc:sldChg chg="modSp add del mod">
        <pc:chgData name="Марина Барулина" userId="3f69187e786b41da" providerId="LiveId" clId="{7AB6B915-DC1C-4842-88A1-E2DCEE86DC83}" dt="2024-10-31T11:58:47.917" v="177"/>
        <pc:sldMkLst>
          <pc:docMk/>
          <pc:sldMk cId="1166204551" sldId="376"/>
        </pc:sldMkLst>
        <pc:spChg chg="mod">
          <ac:chgData name="Марина Барулина" userId="3f69187e786b41da" providerId="LiveId" clId="{7AB6B915-DC1C-4842-88A1-E2DCEE86DC83}" dt="2024-10-31T11:58:47.917" v="177"/>
          <ac:spMkLst>
            <pc:docMk/>
            <pc:sldMk cId="1166204551" sldId="376"/>
            <ac:spMk id="3" creationId="{96DE2FA2-065F-20FB-2212-099C5EFE6F5D}"/>
          </ac:spMkLst>
        </pc:spChg>
      </pc:sldChg>
      <pc:sldChg chg="add del">
        <pc:chgData name="Марина Барулина" userId="3f69187e786b41da" providerId="LiveId" clId="{7AB6B915-DC1C-4842-88A1-E2DCEE86DC83}" dt="2024-10-31T11:58:47.917" v="177"/>
        <pc:sldMkLst>
          <pc:docMk/>
          <pc:sldMk cId="2551776277" sldId="377"/>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331FD-3D9F-40FD-8978-9795D02E308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E54F05-A265-4A41-AE90-73D8F9FE1287}">
      <dgm:prSet/>
      <dgm:spPr/>
      <dgm:t>
        <a:bodyPr/>
        <a:lstStyle/>
        <a:p>
          <a:r>
            <a:rPr lang="ru-RU" b="0" i="0"/>
            <a:t>наука о данных, занимающаяся изучением проблем анализа, обработки и представления данных в цифровой форме.</a:t>
          </a:r>
          <a:endParaRPr lang="en-US"/>
        </a:p>
      </dgm:t>
    </dgm:pt>
    <dgm:pt modelId="{8478ED5F-BCDD-4697-9A30-A76B810F2C48}" type="parTrans" cxnId="{DA10931B-D13D-46AF-A63A-E648BF4B5A8D}">
      <dgm:prSet/>
      <dgm:spPr/>
      <dgm:t>
        <a:bodyPr/>
        <a:lstStyle/>
        <a:p>
          <a:endParaRPr lang="en-US"/>
        </a:p>
      </dgm:t>
    </dgm:pt>
    <dgm:pt modelId="{CCD71FC5-92F7-4BE1-B1CC-5B95215B2705}" type="sibTrans" cxnId="{DA10931B-D13D-46AF-A63A-E648BF4B5A8D}">
      <dgm:prSet/>
      <dgm:spPr/>
      <dgm:t>
        <a:bodyPr/>
        <a:lstStyle/>
        <a:p>
          <a:endParaRPr lang="en-US"/>
        </a:p>
      </dgm:t>
    </dgm:pt>
    <dgm:pt modelId="{4EA95350-491A-4B46-AFAB-30D4CF8FF40E}">
      <dgm:prSet/>
      <dgm:spPr/>
      <dgm:t>
        <a:bodyPr/>
        <a:lstStyle/>
        <a:p>
          <a:r>
            <a:rPr lang="ru-RU" b="0" i="0"/>
            <a:t>Это наука на стыке других наук - математики, информатики, экономики, лингвистики, биологии и тд.</a:t>
          </a:r>
          <a:endParaRPr lang="en-US"/>
        </a:p>
      </dgm:t>
    </dgm:pt>
    <dgm:pt modelId="{0F362C4A-E3D1-4B79-802F-0321BE196597}" type="parTrans" cxnId="{CDE1C5AF-4493-4981-A41F-8438B8C5327B}">
      <dgm:prSet/>
      <dgm:spPr/>
      <dgm:t>
        <a:bodyPr/>
        <a:lstStyle/>
        <a:p>
          <a:endParaRPr lang="en-US"/>
        </a:p>
      </dgm:t>
    </dgm:pt>
    <dgm:pt modelId="{69ACD3C2-AB7F-424C-B3AA-8FCD46E12FC8}" type="sibTrans" cxnId="{CDE1C5AF-4493-4981-A41F-8438B8C5327B}">
      <dgm:prSet/>
      <dgm:spPr/>
      <dgm:t>
        <a:bodyPr/>
        <a:lstStyle/>
        <a:p>
          <a:endParaRPr lang="en-US"/>
        </a:p>
      </dgm:t>
    </dgm:pt>
    <dgm:pt modelId="{F9A1D7EA-2E51-47BC-9960-81576F7B8CA1}" type="pres">
      <dgm:prSet presAssocID="{3DA331FD-3D9F-40FD-8978-9795D02E3084}" presName="root" presStyleCnt="0">
        <dgm:presLayoutVars>
          <dgm:dir/>
          <dgm:resizeHandles val="exact"/>
        </dgm:presLayoutVars>
      </dgm:prSet>
      <dgm:spPr/>
    </dgm:pt>
    <dgm:pt modelId="{A6F275DA-7A55-4C19-AB97-C83AC118F3BC}" type="pres">
      <dgm:prSet presAssocID="{F9E54F05-A265-4A41-AE90-73D8F9FE1287}" presName="compNode" presStyleCnt="0"/>
      <dgm:spPr/>
    </dgm:pt>
    <dgm:pt modelId="{B72A6ECE-4540-4472-850C-A5492857EFC7}" type="pres">
      <dgm:prSet presAssocID="{F9E54F05-A265-4A41-AE90-73D8F9FE1287}" presName="bgRect" presStyleLbl="bgShp" presStyleIdx="0" presStyleCnt="2"/>
      <dgm:spPr/>
    </dgm:pt>
    <dgm:pt modelId="{EDA45552-785A-48A4-B4E8-084381C8B5EE}" type="pres">
      <dgm:prSet presAssocID="{F9E54F05-A265-4A41-AE90-73D8F9FE128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10C81D9B-3D8C-4E66-8370-7ADB748B7BDD}" type="pres">
      <dgm:prSet presAssocID="{F9E54F05-A265-4A41-AE90-73D8F9FE1287}" presName="spaceRect" presStyleCnt="0"/>
      <dgm:spPr/>
    </dgm:pt>
    <dgm:pt modelId="{5CCAAE92-935F-4BFF-AAE5-1E1BEC151B6D}" type="pres">
      <dgm:prSet presAssocID="{F9E54F05-A265-4A41-AE90-73D8F9FE1287}" presName="parTx" presStyleLbl="revTx" presStyleIdx="0" presStyleCnt="2">
        <dgm:presLayoutVars>
          <dgm:chMax val="0"/>
          <dgm:chPref val="0"/>
        </dgm:presLayoutVars>
      </dgm:prSet>
      <dgm:spPr/>
    </dgm:pt>
    <dgm:pt modelId="{08BBA581-19D9-4A34-BCA3-23F6A4578F66}" type="pres">
      <dgm:prSet presAssocID="{CCD71FC5-92F7-4BE1-B1CC-5B95215B2705}" presName="sibTrans" presStyleCnt="0"/>
      <dgm:spPr/>
    </dgm:pt>
    <dgm:pt modelId="{D64743EF-7E5B-43E0-A9C1-937D822D652B}" type="pres">
      <dgm:prSet presAssocID="{4EA95350-491A-4B46-AFAB-30D4CF8FF40E}" presName="compNode" presStyleCnt="0"/>
      <dgm:spPr/>
    </dgm:pt>
    <dgm:pt modelId="{3DEB57B6-F83B-4EF4-B342-E9E292FA51C8}" type="pres">
      <dgm:prSet presAssocID="{4EA95350-491A-4B46-AFAB-30D4CF8FF40E}" presName="bgRect" presStyleLbl="bgShp" presStyleIdx="1" presStyleCnt="2"/>
      <dgm:spPr/>
    </dgm:pt>
    <dgm:pt modelId="{D5C22737-B203-4E64-9C94-2CB4B92B481B}" type="pres">
      <dgm:prSet presAssocID="{4EA95350-491A-4B46-AFAB-30D4CF8FF40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950B06ED-DFD9-4014-840C-C29F039FE618}" type="pres">
      <dgm:prSet presAssocID="{4EA95350-491A-4B46-AFAB-30D4CF8FF40E}" presName="spaceRect" presStyleCnt="0"/>
      <dgm:spPr/>
    </dgm:pt>
    <dgm:pt modelId="{0AC2DD42-796E-401A-851D-91967CC1FC10}" type="pres">
      <dgm:prSet presAssocID="{4EA95350-491A-4B46-AFAB-30D4CF8FF40E}" presName="parTx" presStyleLbl="revTx" presStyleIdx="1" presStyleCnt="2">
        <dgm:presLayoutVars>
          <dgm:chMax val="0"/>
          <dgm:chPref val="0"/>
        </dgm:presLayoutVars>
      </dgm:prSet>
      <dgm:spPr/>
    </dgm:pt>
  </dgm:ptLst>
  <dgm:cxnLst>
    <dgm:cxn modelId="{DA10931B-D13D-46AF-A63A-E648BF4B5A8D}" srcId="{3DA331FD-3D9F-40FD-8978-9795D02E3084}" destId="{F9E54F05-A265-4A41-AE90-73D8F9FE1287}" srcOrd="0" destOrd="0" parTransId="{8478ED5F-BCDD-4697-9A30-A76B810F2C48}" sibTransId="{CCD71FC5-92F7-4BE1-B1CC-5B95215B2705}"/>
    <dgm:cxn modelId="{867A8331-8120-4A52-8EA0-C0E2DC5D8252}" type="presOf" srcId="{F9E54F05-A265-4A41-AE90-73D8F9FE1287}" destId="{5CCAAE92-935F-4BFF-AAE5-1E1BEC151B6D}" srcOrd="0" destOrd="0" presId="urn:microsoft.com/office/officeart/2018/2/layout/IconVerticalSolidList"/>
    <dgm:cxn modelId="{52544970-4E72-4D19-99BE-56CB1DB9220E}" type="presOf" srcId="{4EA95350-491A-4B46-AFAB-30D4CF8FF40E}" destId="{0AC2DD42-796E-401A-851D-91967CC1FC10}" srcOrd="0" destOrd="0" presId="urn:microsoft.com/office/officeart/2018/2/layout/IconVerticalSolidList"/>
    <dgm:cxn modelId="{24DB9CA3-F23D-4515-81AB-090DECB76E6A}" type="presOf" srcId="{3DA331FD-3D9F-40FD-8978-9795D02E3084}" destId="{F9A1D7EA-2E51-47BC-9960-81576F7B8CA1}" srcOrd="0" destOrd="0" presId="urn:microsoft.com/office/officeart/2018/2/layout/IconVerticalSolidList"/>
    <dgm:cxn modelId="{CDE1C5AF-4493-4981-A41F-8438B8C5327B}" srcId="{3DA331FD-3D9F-40FD-8978-9795D02E3084}" destId="{4EA95350-491A-4B46-AFAB-30D4CF8FF40E}" srcOrd="1" destOrd="0" parTransId="{0F362C4A-E3D1-4B79-802F-0321BE196597}" sibTransId="{69ACD3C2-AB7F-424C-B3AA-8FCD46E12FC8}"/>
    <dgm:cxn modelId="{5B7A64FA-5CDB-46CF-914E-122A75D115E9}" type="presParOf" srcId="{F9A1D7EA-2E51-47BC-9960-81576F7B8CA1}" destId="{A6F275DA-7A55-4C19-AB97-C83AC118F3BC}" srcOrd="0" destOrd="0" presId="urn:microsoft.com/office/officeart/2018/2/layout/IconVerticalSolidList"/>
    <dgm:cxn modelId="{32B55E88-8AF8-40F1-BDD1-37CED06D243F}" type="presParOf" srcId="{A6F275DA-7A55-4C19-AB97-C83AC118F3BC}" destId="{B72A6ECE-4540-4472-850C-A5492857EFC7}" srcOrd="0" destOrd="0" presId="urn:microsoft.com/office/officeart/2018/2/layout/IconVerticalSolidList"/>
    <dgm:cxn modelId="{0103000F-4460-45B9-AB1A-D326E3434E20}" type="presParOf" srcId="{A6F275DA-7A55-4C19-AB97-C83AC118F3BC}" destId="{EDA45552-785A-48A4-B4E8-084381C8B5EE}" srcOrd="1" destOrd="0" presId="urn:microsoft.com/office/officeart/2018/2/layout/IconVerticalSolidList"/>
    <dgm:cxn modelId="{C94BE386-C749-4330-A62E-C3FCC8DC65F5}" type="presParOf" srcId="{A6F275DA-7A55-4C19-AB97-C83AC118F3BC}" destId="{10C81D9B-3D8C-4E66-8370-7ADB748B7BDD}" srcOrd="2" destOrd="0" presId="urn:microsoft.com/office/officeart/2018/2/layout/IconVerticalSolidList"/>
    <dgm:cxn modelId="{E423D9D0-172C-47FF-90CF-2D88F116C5D0}" type="presParOf" srcId="{A6F275DA-7A55-4C19-AB97-C83AC118F3BC}" destId="{5CCAAE92-935F-4BFF-AAE5-1E1BEC151B6D}" srcOrd="3" destOrd="0" presId="urn:microsoft.com/office/officeart/2018/2/layout/IconVerticalSolidList"/>
    <dgm:cxn modelId="{DB979B7C-2497-4BAC-A212-1D56F38E9CA1}" type="presParOf" srcId="{F9A1D7EA-2E51-47BC-9960-81576F7B8CA1}" destId="{08BBA581-19D9-4A34-BCA3-23F6A4578F66}" srcOrd="1" destOrd="0" presId="urn:microsoft.com/office/officeart/2018/2/layout/IconVerticalSolidList"/>
    <dgm:cxn modelId="{6BA54921-9441-43D4-BAC8-7CF7A9F7D3C9}" type="presParOf" srcId="{F9A1D7EA-2E51-47BC-9960-81576F7B8CA1}" destId="{D64743EF-7E5B-43E0-A9C1-937D822D652B}" srcOrd="2" destOrd="0" presId="urn:microsoft.com/office/officeart/2018/2/layout/IconVerticalSolidList"/>
    <dgm:cxn modelId="{80B530E0-2112-4CC8-8C3F-0550718F7F36}" type="presParOf" srcId="{D64743EF-7E5B-43E0-A9C1-937D822D652B}" destId="{3DEB57B6-F83B-4EF4-B342-E9E292FA51C8}" srcOrd="0" destOrd="0" presId="urn:microsoft.com/office/officeart/2018/2/layout/IconVerticalSolidList"/>
    <dgm:cxn modelId="{5E54FF71-CD4D-4B1C-9BD1-8171CA84B04E}" type="presParOf" srcId="{D64743EF-7E5B-43E0-A9C1-937D822D652B}" destId="{D5C22737-B203-4E64-9C94-2CB4B92B481B}" srcOrd="1" destOrd="0" presId="urn:microsoft.com/office/officeart/2018/2/layout/IconVerticalSolidList"/>
    <dgm:cxn modelId="{4B4C9475-1D5C-4242-9D9E-B31403F48CA9}" type="presParOf" srcId="{D64743EF-7E5B-43E0-A9C1-937D822D652B}" destId="{950B06ED-DFD9-4014-840C-C29F039FE618}" srcOrd="2" destOrd="0" presId="urn:microsoft.com/office/officeart/2018/2/layout/IconVerticalSolidList"/>
    <dgm:cxn modelId="{6B3A8667-CC5B-42B1-A697-585EA5484605}" type="presParOf" srcId="{D64743EF-7E5B-43E0-A9C1-937D822D652B}" destId="{0AC2DD42-796E-401A-851D-91967CC1FC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657B1C-3AF1-45BF-9F62-658439A56BBB}"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DF38C29F-EB2C-4632-A7ED-90E6369E234F}">
      <dgm:prSet/>
      <dgm:spPr/>
      <dgm:t>
        <a:bodyPr/>
        <a:lstStyle/>
        <a:p>
          <a:r>
            <a:rPr lang="ru-RU"/>
            <a:t>Большие данные — это комбинация структурированных, полуструктурированных и неструктурированных данных, которые организации собирают, анализируют и добывают для получения информации и аналитических сведений. Он используется в проектах машинного обучения, предиктивном моделировании и других приложениях расширенной аналитики.</a:t>
          </a:r>
          <a:endParaRPr lang="en-US"/>
        </a:p>
      </dgm:t>
    </dgm:pt>
    <dgm:pt modelId="{9227A4CF-9823-4D84-A040-5A6942B6293C}" type="parTrans" cxnId="{45E01735-D1FC-4D24-8797-79FED99D89FB}">
      <dgm:prSet/>
      <dgm:spPr/>
      <dgm:t>
        <a:bodyPr/>
        <a:lstStyle/>
        <a:p>
          <a:endParaRPr lang="en-US"/>
        </a:p>
      </dgm:t>
    </dgm:pt>
    <dgm:pt modelId="{8B0AC5A0-D3AF-444A-8F7D-C22963FAB0C8}" type="sibTrans" cxnId="{45E01735-D1FC-4D24-8797-79FED99D89FB}">
      <dgm:prSet/>
      <dgm:spPr/>
      <dgm:t>
        <a:bodyPr/>
        <a:lstStyle/>
        <a:p>
          <a:endParaRPr lang="en-US"/>
        </a:p>
      </dgm:t>
    </dgm:pt>
    <dgm:pt modelId="{2F1E900D-CAA0-4D42-A6D4-B213607E62A1}">
      <dgm:prSet/>
      <dgm:spPr/>
      <dgm:t>
        <a:bodyPr/>
        <a:lstStyle/>
        <a:p>
          <a:r>
            <a:rPr lang="ru-RU"/>
            <a:t>Системы, которые обрабатывают и хранят большие данные, стали распространенным компонентом архитектуры управления данными в организациях. Они сочетаются с инструментами, поддерживающими использование аналитики больших данных.</a:t>
          </a:r>
          <a:endParaRPr lang="en-US"/>
        </a:p>
      </dgm:t>
    </dgm:pt>
    <dgm:pt modelId="{577E23C6-B94A-4CAB-A923-BB23C62E4768}" type="parTrans" cxnId="{1BAF7754-159B-4060-99BE-98A7B726B176}">
      <dgm:prSet/>
      <dgm:spPr/>
      <dgm:t>
        <a:bodyPr/>
        <a:lstStyle/>
        <a:p>
          <a:endParaRPr lang="en-US"/>
        </a:p>
      </dgm:t>
    </dgm:pt>
    <dgm:pt modelId="{780DE55A-3C0C-405C-ACD7-706CE821718D}" type="sibTrans" cxnId="{1BAF7754-159B-4060-99BE-98A7B726B176}">
      <dgm:prSet/>
      <dgm:spPr/>
      <dgm:t>
        <a:bodyPr/>
        <a:lstStyle/>
        <a:p>
          <a:endParaRPr lang="en-US"/>
        </a:p>
      </dgm:t>
    </dgm:pt>
    <dgm:pt modelId="{D90ACE7F-E5B1-46B9-9BB4-41F58B2BB3AD}" type="pres">
      <dgm:prSet presAssocID="{30657B1C-3AF1-45BF-9F62-658439A56BBB}" presName="linear" presStyleCnt="0">
        <dgm:presLayoutVars>
          <dgm:animLvl val="lvl"/>
          <dgm:resizeHandles val="exact"/>
        </dgm:presLayoutVars>
      </dgm:prSet>
      <dgm:spPr/>
    </dgm:pt>
    <dgm:pt modelId="{8B693B05-99E1-4021-B5AE-EA42BCC8325F}" type="pres">
      <dgm:prSet presAssocID="{DF38C29F-EB2C-4632-A7ED-90E6369E234F}" presName="parentText" presStyleLbl="node1" presStyleIdx="0" presStyleCnt="2">
        <dgm:presLayoutVars>
          <dgm:chMax val="0"/>
          <dgm:bulletEnabled val="1"/>
        </dgm:presLayoutVars>
      </dgm:prSet>
      <dgm:spPr/>
    </dgm:pt>
    <dgm:pt modelId="{265CC79F-001D-4794-937D-8A9FB8B0E062}" type="pres">
      <dgm:prSet presAssocID="{8B0AC5A0-D3AF-444A-8F7D-C22963FAB0C8}" presName="spacer" presStyleCnt="0"/>
      <dgm:spPr/>
    </dgm:pt>
    <dgm:pt modelId="{7129F4D5-6552-4BE0-AAE4-D1FFF7134665}" type="pres">
      <dgm:prSet presAssocID="{2F1E900D-CAA0-4D42-A6D4-B213607E62A1}" presName="parentText" presStyleLbl="node1" presStyleIdx="1" presStyleCnt="2">
        <dgm:presLayoutVars>
          <dgm:chMax val="0"/>
          <dgm:bulletEnabled val="1"/>
        </dgm:presLayoutVars>
      </dgm:prSet>
      <dgm:spPr/>
    </dgm:pt>
  </dgm:ptLst>
  <dgm:cxnLst>
    <dgm:cxn modelId="{45E01735-D1FC-4D24-8797-79FED99D89FB}" srcId="{30657B1C-3AF1-45BF-9F62-658439A56BBB}" destId="{DF38C29F-EB2C-4632-A7ED-90E6369E234F}" srcOrd="0" destOrd="0" parTransId="{9227A4CF-9823-4D84-A040-5A6942B6293C}" sibTransId="{8B0AC5A0-D3AF-444A-8F7D-C22963FAB0C8}"/>
    <dgm:cxn modelId="{FE68A768-B162-4942-9207-440B3D27AAB6}" type="presOf" srcId="{30657B1C-3AF1-45BF-9F62-658439A56BBB}" destId="{D90ACE7F-E5B1-46B9-9BB4-41F58B2BB3AD}" srcOrd="0" destOrd="0" presId="urn:microsoft.com/office/officeart/2005/8/layout/vList2"/>
    <dgm:cxn modelId="{1BAF7754-159B-4060-99BE-98A7B726B176}" srcId="{30657B1C-3AF1-45BF-9F62-658439A56BBB}" destId="{2F1E900D-CAA0-4D42-A6D4-B213607E62A1}" srcOrd="1" destOrd="0" parTransId="{577E23C6-B94A-4CAB-A923-BB23C62E4768}" sibTransId="{780DE55A-3C0C-405C-ACD7-706CE821718D}"/>
    <dgm:cxn modelId="{5B2F7AAE-7582-42CA-A6A2-3DF602FA0E4E}" type="presOf" srcId="{DF38C29F-EB2C-4632-A7ED-90E6369E234F}" destId="{8B693B05-99E1-4021-B5AE-EA42BCC8325F}" srcOrd="0" destOrd="0" presId="urn:microsoft.com/office/officeart/2005/8/layout/vList2"/>
    <dgm:cxn modelId="{09AD25B4-E29D-4C00-B7D1-B14CB1FD0A01}" type="presOf" srcId="{2F1E900D-CAA0-4D42-A6D4-B213607E62A1}" destId="{7129F4D5-6552-4BE0-AAE4-D1FFF7134665}" srcOrd="0" destOrd="0" presId="urn:microsoft.com/office/officeart/2005/8/layout/vList2"/>
    <dgm:cxn modelId="{39FDC3F8-78B5-4612-8914-5193DFA0F78E}" type="presParOf" srcId="{D90ACE7F-E5B1-46B9-9BB4-41F58B2BB3AD}" destId="{8B693B05-99E1-4021-B5AE-EA42BCC8325F}" srcOrd="0" destOrd="0" presId="urn:microsoft.com/office/officeart/2005/8/layout/vList2"/>
    <dgm:cxn modelId="{6D9C8ABF-5ABA-4066-BB52-56481F10DE8C}" type="presParOf" srcId="{D90ACE7F-E5B1-46B9-9BB4-41F58B2BB3AD}" destId="{265CC79F-001D-4794-937D-8A9FB8B0E062}" srcOrd="1" destOrd="0" presId="urn:microsoft.com/office/officeart/2005/8/layout/vList2"/>
    <dgm:cxn modelId="{C4CA8978-3829-493D-A39D-4372C54B5930}" type="presParOf" srcId="{D90ACE7F-E5B1-46B9-9BB4-41F58B2BB3AD}" destId="{7129F4D5-6552-4BE0-AAE4-D1FFF71346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A6ECE-4540-4472-850C-A5492857EFC7}">
      <dsp:nvSpPr>
        <dsp:cNvPr id="0" name=""/>
        <dsp:cNvSpPr/>
      </dsp:nvSpPr>
      <dsp:spPr>
        <a:xfrm>
          <a:off x="0" y="665190"/>
          <a:ext cx="9618133" cy="12280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45552-785A-48A4-B4E8-084381C8B5EE}">
      <dsp:nvSpPr>
        <dsp:cNvPr id="0" name=""/>
        <dsp:cNvSpPr/>
      </dsp:nvSpPr>
      <dsp:spPr>
        <a:xfrm>
          <a:off x="371483" y="941500"/>
          <a:ext cx="675424" cy="675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AAE92-935F-4BFF-AAE5-1E1BEC151B6D}">
      <dsp:nvSpPr>
        <dsp:cNvPr id="0" name=""/>
        <dsp:cNvSpPr/>
      </dsp:nvSpPr>
      <dsp:spPr>
        <a:xfrm>
          <a:off x="1418391" y="665190"/>
          <a:ext cx="8199741" cy="1228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8" tIns="129968" rIns="129968" bIns="129968" numCol="1" spcCol="1270" anchor="ctr" anchorCtr="0">
          <a:noAutofit/>
        </a:bodyPr>
        <a:lstStyle/>
        <a:p>
          <a:pPr marL="0" lvl="0" indent="0" algn="l" defTabSz="1066800">
            <a:lnSpc>
              <a:spcPct val="90000"/>
            </a:lnSpc>
            <a:spcBef>
              <a:spcPct val="0"/>
            </a:spcBef>
            <a:spcAft>
              <a:spcPct val="35000"/>
            </a:spcAft>
            <a:buNone/>
          </a:pPr>
          <a:r>
            <a:rPr lang="ru-RU" sz="2400" b="0" i="0" kern="1200"/>
            <a:t>наука о данных, занимающаяся изучением проблем анализа, обработки и представления данных в цифровой форме.</a:t>
          </a:r>
          <a:endParaRPr lang="en-US" sz="2400" kern="1200"/>
        </a:p>
      </dsp:txBody>
      <dsp:txXfrm>
        <a:off x="1418391" y="665190"/>
        <a:ext cx="8199741" cy="1228044"/>
      </dsp:txXfrm>
    </dsp:sp>
    <dsp:sp modelId="{3DEB57B6-F83B-4EF4-B342-E9E292FA51C8}">
      <dsp:nvSpPr>
        <dsp:cNvPr id="0" name=""/>
        <dsp:cNvSpPr/>
      </dsp:nvSpPr>
      <dsp:spPr>
        <a:xfrm>
          <a:off x="0" y="2200246"/>
          <a:ext cx="9618133" cy="12280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22737-B203-4E64-9C94-2CB4B92B481B}">
      <dsp:nvSpPr>
        <dsp:cNvPr id="0" name=""/>
        <dsp:cNvSpPr/>
      </dsp:nvSpPr>
      <dsp:spPr>
        <a:xfrm>
          <a:off x="371483" y="2476556"/>
          <a:ext cx="675424" cy="6754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C2DD42-796E-401A-851D-91967CC1FC10}">
      <dsp:nvSpPr>
        <dsp:cNvPr id="0" name=""/>
        <dsp:cNvSpPr/>
      </dsp:nvSpPr>
      <dsp:spPr>
        <a:xfrm>
          <a:off x="1418391" y="2200246"/>
          <a:ext cx="8199741" cy="1228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8" tIns="129968" rIns="129968" bIns="129968" numCol="1" spcCol="1270" anchor="ctr" anchorCtr="0">
          <a:noAutofit/>
        </a:bodyPr>
        <a:lstStyle/>
        <a:p>
          <a:pPr marL="0" lvl="0" indent="0" algn="l" defTabSz="1066800">
            <a:lnSpc>
              <a:spcPct val="90000"/>
            </a:lnSpc>
            <a:spcBef>
              <a:spcPct val="0"/>
            </a:spcBef>
            <a:spcAft>
              <a:spcPct val="35000"/>
            </a:spcAft>
            <a:buNone/>
          </a:pPr>
          <a:r>
            <a:rPr lang="ru-RU" sz="2400" b="0" i="0" kern="1200"/>
            <a:t>Это наука на стыке других наук - математики, информатики, экономики, лингвистики, биологии и тд.</a:t>
          </a:r>
          <a:endParaRPr lang="en-US" sz="2400" kern="1200"/>
        </a:p>
      </dsp:txBody>
      <dsp:txXfrm>
        <a:off x="1418391" y="2200246"/>
        <a:ext cx="8199741" cy="1228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93B05-99E1-4021-B5AE-EA42BCC8325F}">
      <dsp:nvSpPr>
        <dsp:cNvPr id="0" name=""/>
        <dsp:cNvSpPr/>
      </dsp:nvSpPr>
      <dsp:spPr>
        <a:xfrm>
          <a:off x="0" y="52340"/>
          <a:ext cx="9618133" cy="196560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ru-RU" sz="2000" kern="1200"/>
            <a:t>Большие данные — это комбинация структурированных, полуструктурированных и неструктурированных данных, которые организации собирают, анализируют и добывают для получения информации и аналитических сведений. Он используется в проектах машинного обучения, предиктивном моделировании и других приложениях расширенной аналитики.</a:t>
          </a:r>
          <a:endParaRPr lang="en-US" sz="2000" kern="1200"/>
        </a:p>
      </dsp:txBody>
      <dsp:txXfrm>
        <a:off x="95953" y="148293"/>
        <a:ext cx="9426227" cy="1773694"/>
      </dsp:txXfrm>
    </dsp:sp>
    <dsp:sp modelId="{7129F4D5-6552-4BE0-AAE4-D1FFF7134665}">
      <dsp:nvSpPr>
        <dsp:cNvPr id="0" name=""/>
        <dsp:cNvSpPr/>
      </dsp:nvSpPr>
      <dsp:spPr>
        <a:xfrm>
          <a:off x="0" y="2075541"/>
          <a:ext cx="9618133" cy="196560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ru-RU" sz="2000" kern="1200"/>
            <a:t>Системы, которые обрабатывают и хранят большие данные, стали распространенным компонентом архитектуры управления данными в организациях. Они сочетаются с инструментами, поддерживающими использование аналитики больших данных.</a:t>
          </a:r>
          <a:endParaRPr lang="en-US" sz="2000" kern="1200"/>
        </a:p>
      </dsp:txBody>
      <dsp:txXfrm>
        <a:off x="95953" y="2171494"/>
        <a:ext cx="9426227" cy="17736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42A70936-F116-402D-B40E-FA07F69C81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7357DC11-F831-449C-ADEB-077CA72462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E0070C-37B4-449D-86BF-E4931F16635D}" type="datetime1">
              <a:rPr lang="ru-RU" smtClean="0"/>
              <a:t>31.10.2024</a:t>
            </a:fld>
            <a:endParaRPr lang="ru-RU"/>
          </a:p>
        </p:txBody>
      </p:sp>
      <p:sp>
        <p:nvSpPr>
          <p:cNvPr id="4" name="Нижний колонтитул 3">
            <a:extLst>
              <a:ext uri="{FF2B5EF4-FFF2-40B4-BE49-F238E27FC236}">
                <a16:creationId xmlns:a16="http://schemas.microsoft.com/office/drawing/2014/main" id="{D955BB2D-59EC-48D8-AE8C-86817B8A9C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82E6234F-8955-40F7-A434-EED4ABD6D5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E59A75-79D7-4EDD-82CB-5414B3B1D623}" type="slidenum">
              <a:rPr lang="ru-RU" smtClean="0"/>
              <a:t>‹#›</a:t>
            </a:fld>
            <a:endParaRPr lang="ru-RU"/>
          </a:p>
        </p:txBody>
      </p:sp>
    </p:spTree>
    <p:extLst>
      <p:ext uri="{BB962C8B-B14F-4D97-AF65-F5344CB8AC3E}">
        <p14:creationId xmlns:p14="http://schemas.microsoft.com/office/powerpoint/2010/main" val="282118584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5440" units="cm"/>
          <inkml:channel name="Y" type="integer" max="1800" units="cm"/>
          <inkml:channel name="T" type="integer" max="2.14748E9" units="dev"/>
        </inkml:traceFormat>
        <inkml:channelProperties>
          <inkml:channelProperty channel="X" name="resolution" value="174.35898" units="1/cm"/>
          <inkml:channelProperty channel="Y" name="resolution" value="92.30769" units="1/cm"/>
          <inkml:channelProperty channel="T" name="resolution" value="1" units="1/dev"/>
        </inkml:channelProperties>
      </inkml:inkSource>
      <inkml:timestamp xml:id="ts0" timeString="2024-10-31T14:39:47.882"/>
    </inkml:context>
    <inkml:brush xml:id="br0">
      <inkml:brushProperty name="width" value="0.05292" units="cm"/>
      <inkml:brushProperty name="height" value="0.05292" units="cm"/>
      <inkml:brushProperty name="color" value="#FF0000"/>
    </inkml:brush>
    <inkml:context xml:id="ctx1">
      <inkml:inkSource xml:id="inkSrc49">
        <inkml:traceFormat>
          <inkml:channel name="X" type="integer" max="19200" units="cm"/>
          <inkml:channel name="Y" type="integer" max="12032" units="cm"/>
          <inkml:channel name="F" type="integer" max="4096" units="dev"/>
          <inkml:channel name="T" type="integer" max="2.14748E9" units="dev"/>
        </inkml:traceFormat>
        <inkml:channelProperties>
          <inkml:channelProperty channel="X" name="resolution" value="615.38464" units="1/cm"/>
          <inkml:channelProperty channel="Y" name="resolution" value="617.02563" units="1/cm"/>
          <inkml:channelProperty channel="F" name="resolution" value="0" units="1/dev"/>
          <inkml:channelProperty channel="T" name="resolution" value="1" units="1/dev"/>
        </inkml:channelProperties>
      </inkml:inkSource>
      <inkml:timestamp xml:id="ts1" timeString="2024-10-31T14:42:51.454"/>
    </inkml:context>
  </inkml:definitions>
  <inkml:trace contextRef="#ctx0" brushRef="#br0">2730 2804 0,'37'0'125,"-18"0"-110,-1 0-15,0 0 16,-18 18 0,19-18-1,-19 19 1,18-19 0,-18 18-16,19 19 15,-19-19-15,18 1 16,38-1-16,-38 37 15,0-36 1,19 18-16,-18-37 16,-1 37-16,-18-19 15,19-18-15,-1 19 16,1-1-16,17 0 16,-17 1-1,-1-1-15,1 19 16,-1-18-16,38 18 15,-1 18-15,-18 0 16,0-36-16,-19 36 16,1-37-16,-1-18 15,-18 19 32</inkml:trace>
  <inkml:trace contextRef="#ctx0" brushRef="#br0" timeOffset="1020.65">3597 2804 0,'-74'0'63,"38"18"-47,-20 19-16,1-19 15,-19 1-15,-18 18 16,18-19-16,19 19 15,-19 18-15,55-36 16,-54-1-16,17 19 0,1 0 16,-19 18-16,19-18 15,36-18 1,-36 18 0,0-1-16,36-17 15,-18-1-15,19 1 16,-19-19-1,37 18-15,-18-18 16,18 37-16,-19-37 16,19 19-1,-18-19 1,18 18 0,-19 0 15</inkml:trace>
  <inkml:trace contextRef="#ctx0" brushRef="#br0" timeOffset="2071.83">4058 3283 0,'0'19'157,"0"36"-157,0-18 15,0-19-15,0 1 16,0 36-16,0-37 15,-18 38-15,18-38 16,0 1-16,0-1 16,0 0-16,0 1 15,0-1 1,0 19 0,0-18-16</inkml:trace>
  <inkml:trace contextRef="#ctx0" brushRef="#br0" timeOffset="3600.85">8448 2582 0,'0'37'94,"56"-18"-94,-38 18 15,38-1-15,-1-17 16,-18 36-16,18-18 16,0 18-16,1-18 15,-1 0-15,-18 18 16,18-18-16,1 0 15,-1 19-15,-36-38 0,-1 0 16,0 1 0,-18-1-1,19-18-15,18 19 16,-19-19 0,-18 18-16,19-18 15,-1 0-15,-18 37 16,19-37-16,-1 19 15,0-19-15,19 18 16,-18 0 0,18 1-16,-19-1 15,1-18-15,17 37 16,-17-18-16,18-19 0,-37 18 16,18-18-16</inkml:trace>
  <inkml:trace contextRef="#ctx0" brushRef="#br0" timeOffset="4515.64">9518 2711 0,'-18'0'0,"-1"0"32,-36 0-32,37 19 15,-38 18-15,19-19 16,-18 1-16,0 18 16,36-19-16,-18 19 15,-18 0-15,37-19 16,-38 1-16,38-1 15,-19 19-15,0-19 16,19 1 0,-19 18-16,-19 0 15,1-19-15,0 37 16,18-36-16,-19 36 16,1-18-16,0-19 0,18 38 15,0-38-15,0 1 16,19-1-16,-38 37 15,1-36 1,37-1-16,-1-18 16,1 37-16</inkml:trace>
  <inkml:trace contextRef="#ctx0" brushRef="#br0" timeOffset="5988.49">9740 3154 0,'55'-18'156,"-37"18"-156,1 0 16,18 0-16,-19 0 15,1 0 1,18 0 47,-37 18-63,0 0 15,0 1-15,0 18 16,18-19-16,-18 19 15,0-18-15,0-1 16,0 37-16,-18 1 16,18-38-16,-19 1 15,19-1-15,-18 19 16,18 0 0,-19-19-16,19 1 15,-18-1-15,18 0 31,0 1-31,-19-1 16,19 19 0,0-18 77,19-19-61,18 0-17,18 0 1,-18 0-16,55 0 16,-18 0-16,37-19 0,-38 1 15,-17-19-15,18 37 16,-19-19-16,0 19 15,-18 0-15,-18-18 16</inkml:trace>
  <inkml:trace contextRef="#ctx0" brushRef="#br0" timeOffset="7500.17">13853 2398 0,'19'0'78,"17"55"-78,1-36 15,19 36-15,-1-37 16,19 38-16,18-1 16,-37 0-16,19-18 15,18 19-15,-18 17 16,18-36-16,-18 19 16,-18-38-16,17 37 15,-54-36-15,18-1 16,0 19-16,-19-18 15,37-1 1,-55 0-16,19 1 16,-1-19-1</inkml:trace>
  <inkml:trace contextRef="#ctx0" brushRef="#br0" timeOffset="8351.04">15089 2619 0,'-55'0'15,"-1"19"-15,-17-19 16,-20 55-16,56-55 16,-55 55-16,-19-36 15,38 18-15,-20 18 16,20 0-16,-20 1 15,57-38-15,-57 37 16,20 1-16,-20-1 16,38-37-16,0 38 15,-19-1 1,19 0-16,36-36 16,-36 36-16,36-36 15,-18 36-15,1-18 16,-1 0-16,37-19 15,-19 1-15,19-1 16,-37 0-16</inkml:trace>
  <inkml:trace contextRef="#ctx0" brushRef="#br0" timeOffset="10217.29">15642 3246 0,'0'-18'78,"19"-1"-78,36 1 16,0-19-16,-18 19 0,0-1 15,0 1-15,18-19 16,1 18-16,-38 19 15,1 0 1,-19 19 109,0 36-125,-19-18 16,1 18-16,-1 1 15,-18-19-15,19 18 16,-37 0-16,-1 1 16,38-38-16,-1 37 15,1-36 1,-37-1-16,36 1 15,1-19 1,18 18-16,-19-18 16,19 18 46,19-18-15,-1 0-31,1 0-16,18 0 15,-19 0-15,0 0 16,19 0 0,19 0-16,-38-18 15,1 18-15,-1 0 16,0 0-16,1 0 78,-19 18-62,37-18-1,-37 37-15,0-18 16,18-1-16,-18 1 15,0-1-15,0 19 16,19 0-16,-19-19 16,0 1-1,0-1-15,0 1 16,0-1 0,-19-18-16,-18 19 0,19 17 15,-1-36-15,1 19 16,-19-1-1,19 1-15,-38-19 16,38 18 0,-19-18-16,19 19 15,-38-19-15,19 0 16,-18 37-16,0-37 16,36 0 15,1 0-16,-1 0 1,1 0 47</inkml:trace>
  <inkml:trace contextRef="#ctx0" brushRef="#br0" timeOffset="11261.25">19516 3504 0,'18'0'110,"-18"19"-110,19-1 15,-1 38-15,-18-20 16,56 1-16,-38 0 16,19 19-16,-19-38 15,1 0-15,-1 1 16,1 36-1,18-36-15,-19-19 16,-18 18-16,19 1 16,-19-1-16,18-18 15,0 37-15,1-37 16,-1 18-16,-18 1 16,37-19-16,-18 0 0,-1 18 15,-18 1 1,19-19-16,-1 18 15,0 1-15,1-19 16,-1 36-16,19-36 16,-18 19-16,-1-19 15,1 18 32,-1-18-31,-18 19-16</inkml:trace>
  <inkml:trace contextRef="#ctx0" brushRef="#br0" timeOffset="12253.62">20162 3597 0,'-56'0'62,"1"18"-46,18 37-16,-18-36 0,-1 36 15,1-18-15,18-19 16,-18 38-16,-1-38 16,38 1-16,0-1 15,-1 19-15,-18-19 16,19 1-16,-1-1 16,1 19-1,-1 0-15,1-18 16,-19-1-16,19 0 15,18 1 1,-19-19 0,19 18-16</inkml:trace>
  <inkml:trace contextRef="#ctx0" brushRef="#br0" timeOffset="13674.06">20586 3929 0,'18'0'78,"1"18"-16,-19 0-62,0 1 0,0-1 16,0 1 0,18 36-16,-18-36 15,0-1-15,19 37 16,-19-36-16,37-19 15,-37 18-15,18-18 94,0 0-31,1 0-63,-1 0 0,1-18 15,-1-1-15,1-18 16,-19 19-16,37 0 16,-37-1-16,18 1 15,-18-1-15,18 1 16,-18-1-1,19-18 1,-1 37 93,1 0-77,-19 19-32,0 18 15,37 18-15,-37-18 16,0 18-16,0-36 16,0 18-16,0-19 15,0 19-15,0-19 31,0 1-31,0-1 79,0 1-64,0-1 1,0 1 15</inkml:trace>
  <inkml:trace contextRef="#ctx0" brushRef="#br0" timeOffset="14820.76">24441 2195 0,'18'18'79,"1"19"-79,-19-18 15,0-1-15,18 1 16,19-1-16,-37 1 15,19-1-15,-19 19 0,18-19 16,1 1-16,-1-1 16,1 1-16,-1 36 15,19-37 1,0 1-16,-19 36 16,19-55-16,0 0 15,-19 0-15,1 0 16,-1 0-16,19 0 15,-18 0-15,18 0 16,-19 0-16,0 0 16,19 0-16,0-37 15,-18 19 1,36-1-16,-37 1 0,19 0 16,-18-19-16,36 0 15</inkml:trace>
  <inkml:trace contextRef="#ctx0" brushRef="#br0" timeOffset="16423.57">25400 2195 0,'0'18'156,"0"19"-140,0-18-16,0-1 15,0 1-15,0-1 16,0 1 0,0-1-16,0 19 15,0-19-15,0 1 16,0-1-16,0 1 15,0 36-15,0-18 16,0 18-16,0-36 16,0 18-16,-37 18 15,37-18-15,-18 0 16,18-19-16,0 1 16,-19-1-1,19 0-15,-18 38 16,18-38-16,0 1 15,-18-1-15,-1 0 16,19 1-16,-37-1 16,19 19-16,-1-18 0,19-1 15,-37 1-15,19-1 16,18 0 0,-37-18-16,19 37 15,-1-18-15,1-1 16,-1 1-16,1-1 15,-37-18-15,36 19 16,1-1-16,-1 19 16,-36-19-16,36-18 15,-17 19 1,17-19-16,-18 18 16,19 1-16,-19-19 0,18 0 15,19 18-15,-18-18 16,-19 0-1,19 0 17,-1 0-17,1 0 1,-1 0 0,1-18-1,-1 18-15,1-19 16,-19 1-1,19-1 1,-1-36-16,1 55 16,18-18-16,0-19 15,0 18 1,-19 19-16,19-37 0,0 19 16,0-1-1,0 1 1,19 0-1,-1-1-15,1 1 16,-1-19-16,19 18 16,-37 1-16,18-1 15,1 19-15,-19-18 16,18 18 0,1 0 30,-1 0-30,1 0 0,-1 0-1,19 0-15,-19 0 16,1 0-16,-1 0 16,1 0-16,36 0 15,-36 0 1,17 0-16,20 0 15,-19 0-15,18 0 16,-18 0-16,18 0 16,-36-18-16,36 18 0,-37 0 15,1 0-15,-1-19 16,1 19 0,18 0-1,0-18-15,-19 18 16,0 0-16,1 0 15,18 0-15,0-37 16,-19 37-16,1 0 16,-1 0-16,0-19 15,1 19-15,-1 0 16,-18-18 0,37 18-16,-18 0 15</inkml:trace>
  <inkml:trace contextRef="#ctx0" brushRef="#br0" timeOffset="22992.09">4390 4574 0,'-18'0'0,"-1"0"16,1 0-16,0-18 15,-19-1-15,0 19 0,18-37 16,-18 37-16,1-18 16,17 18-1,1 0-15,-1 0 16,1 0 0,-1 0-1,1 0 1,-19 0-16,19 0 15,-1 0 1,-18 0 0,19 0-16,-19 0 15,0 0-15,19 37 16,-38-19-16,38-18 16,-1 19-16,1-19 15,-1 18-15,1-18 16,0 18-16,-19 1 15,37 18 1,-19-37-16,1 18 16,18 1-16,0-1 15,-19 1-15,19-1 16,0 0-16,-18 19 16,18 0-16,0-18 15,0-1-15,0 1 16,0-1-16,0 19 15,0-19 1,0 1-16,0-1 0,18-18 16,-18 19-1,19-19-15,-1 18 0,19 0 16,-18-18-16,-1 37 16,0-37-16,-18 19 15,19-19 1,-1 0-16,1 0 15,36 0-15,-36 18 16,-1-18-16,19 0 16,18 0-16,1 0 15,-20 0-15,-17 0 16,36 0-16,-36 0 0,18 0 16,-37-18-1,18 18-15,37 0 16,-36-37-16,-1 37 15,1-19-15,-1 1 16,37 0-16,-36-1 16,36 1-16,-55-19 15,19 18-15,-1 1 32,-18 0-17,0-1 1,19 1-1,-19-1 1,0-18-16,0 19 31,0-1-15,0 38 296,0 36-312,0-36 16,0 18-16,0-1 0,0-17 16,0 18-16,-19-19 15,19 1-15,0 17 16,0-17-16,0-1 16,0 1-16,0-1 15,0 1-15,0-1 16,0 1-1,0 17 1,19-36 15,-19 19-31,18-19 32,0 0-1,1 18-16,36 1 1,-36-1 0,-1-18-16,1 19 15,36-19-15,-37 0 16,1 0-16,-1 0 16,38 0-1,-38 0-15,1 0 16,-1 0-16,19 0 15,0 0 1,-19 0 15</inkml:trace>
  <inkml:trace contextRef="#ctx0" brushRef="#br0" timeOffset="23754.25">5128 5090 0,'0'19'141,"0"-1"-125,0 1-16,0 36 15,0-37-15,0 19 16,0-18-16,0 18 16,0 0-16,0-19 15,0 0 1,0 1-1,0 18-15,19-19 32,-19 1-32</inkml:trace>
  <inkml:trace contextRef="#ctx0" brushRef="#br0" timeOffset="24969.88">2786 4648 0,'18'0'140,"0"0"-140,19 18 32,-18-18-32,-1 19 0,1-1 15,18 19-15,-1-19 16,-17 1-16,18-1 16,-19-18-16,19 19 15,-18-1-15,-1 19 31,0-37-31,1 19 32</inkml:trace>
  <inkml:trace contextRef="#ctx0" brushRef="#br0" timeOffset="25810.32">3284 4537 0,'0'19'110,"0"-1"-95,0 0-15,-37 1 16,18-1-16,1 1 16,-1-1-1,19 19-15,-18-18 16,-1-1-1,19 0-15,-18 1 16,-19 36 0,19-36-1,18-1 1,0 1 0,-19-19-16,19 18 15,0 0 1,-18 1 15,18 18-31,0-19 16,-19 1-16,19-1 15,-18 0-15,18 1 16,0-1-16,-19 1 16,19 18-16,-36-19 15,36 1 1,0-1-1,-19-18-15,19 18 16</inkml:trace>
  <inkml:trace contextRef="#ctx0" brushRef="#br0" timeOffset="27068.6">8430 4611 0,'0'18'62,"55"19"-15,-36-18-47,18 18 16,-19-1-16,37-17 15,-36-19-15,-1 0 16,1 18-16,-1-18 15</inkml:trace>
  <inkml:trace contextRef="#ctx0" brushRef="#br0" timeOffset="27706.89">8688 4500 0,'0'19'109,"0"-1"-93,-18 37 0,-1-55-16,1 19 15,18-1-15,-55 1 16,55 36-16,-19-55 15,19 19-15,-18-19 32,18 18-32</inkml:trace>
  <inkml:trace contextRef="#ctx0" brushRef="#br0" timeOffset="29611.69">10275 4648 0,'-37'0'15,"18"0"1,1 0 0,-1 0 15,1 0-15,-1 0-1,1 0 1,0 0-16,-38 0 15,19 0-15,-18 0 16,-19 0-16,19 0 16,0 0-16,-19 37 0,37-37 15,-18 18-15,-1 19 16,38-37-16,-1 0 16,1 18-1,-1-18-15,-17 19 16,36-1 109,18 1-110,0-19 1,-18 18-16,19 1 16,18 18-16,0-1 15,0 1 1,-1 0-16,1 0 16,0-37-16,-18 18 15,-1-18-15,1 0 16,-1 19-16,0-19 15,1 0-15,18 0 16,-19 0 0,1 0-16,-1 0 15,19 0 1,0 0-16,-19-19 16,1 19-16,-1-18 15,19-19 1,0 19-1,-37-1-15,18 19 16,1-18 0,-19-1-16,18 1 15,1 0-15,-19-1 16,18-18-16,1 19 0,-19-1 16,37 19-16,-37-18 15,-19 18 251,19 55-251,-18-18-15,18-18 16,-19 36-16,19-18 16,0 18-16,0 0 15,0-36-15,0 18 16,0-19 0,0 1-16,0 17 15</inkml:trace>
  <inkml:trace contextRef="#ctx0" brushRef="#br0" timeOffset="30804.39">10385 5109 0,'0'-19'79,"19"19"-64,-19-37 1,18 19-1,1 0 1,18 18-16,-37-19 16,18 19-16,-18-18 31,18 18-31,1 0 109,-1 0-93,1 55 0,-19-37-1,37 1-15,-37 18 16,18-19-16,-18 1 15,0 18-15,0-19 16,0 0-16,0 1 0,0-1 16,0 1-1,0-1-15,-37 19 16,19-18-16,18-1 16,-19 0-16,1-18 15,-1 19-15,1-19 16,0 18-16,-19 1 31,55-19 94,19 0-109,18-19-16,-18 19 15,55-37-15,-36 19 16,18 0-16,-1-19 16,-17 37-16,-1-19 15,19-18-15,-56 37 16,1-18-16,-1 18 15,19 0-15,-19 0 32,1-19-32,-1 19 15,19 0 1,-18 0-16,36 0 16</inkml:trace>
  <inkml:trace contextRef="#ctx0" brushRef="#br0" timeOffset="32533.95">15200 4629 0,'-37'0'93,"0"0"-93,-18 0 16,18 0-16,-19 0 16,1 37-16,18-18 0,-18-19 15,36 18 1,1-18-16,-1 19 15,1 17-15,-19-17 16,37-1 0,-18 1-16,18-1 15,0 1-15,0-1 16,0 19 0,0-19-1,0 1 1,0-1-16,0 1 15,55-19 110,-18 0-109,55 0-16,-55 0 16,74 0-16,-19 0 15,-18 0 1,-19-37-16,-18 18 16,-19 19-16,19-18 15,-37 0-15,19 18 0,-19-37 16,0 18-16,18 1 31,-18-1-31,0 1 16,19-1-1,-19 1 1,0-19 62,-19 37-15,19 19-63,0-1 15,0 0-15,0 19 16,0 19-1,0-38-15,0 1 16,0 36-16,0-37 16,0 1-16,0-1 15,0 1-15,0-1 16,0 0 0</inkml:trace>
  <inkml:trace contextRef="#ctx0" brushRef="#br0" timeOffset="33661.56">15661 4906 0,'18'0'16,"1"0"62,18 0-78,73 0 16,-54 0-16,-20 0 15,20 0-15,-38 0 16,1 0-16,-1 0 15,-18 55 48,0 1-47,-18-38-16,-1 0 15,-36 19-15,36 0 16,1-18-16,-37-1 15,36 1 1,1-1-16,18 0 16,-19-18-16,1 19 281,18 36-281,-19-55 16,19 37-16,-18-18 15,-19 17-15,19-17 16,-1-1-16,1 1 15,18-1-15,-19 1 16,1-19-16,-1 18 31,75-18 94,18-55-125,73 55 16</inkml:trace>
  <inkml:trace contextRef="#ctx0" brushRef="#br0" timeOffset="35445.76">20807 4666 0,'-18'0'0,"-19"0"0,18 0 16,1 0-1,-19 19-15,19-19 16,-1 0-16,19 37 16,-18-37 30,18 18-30,-19-18-16,1 18 16,-1 1-16,19-1 15,-36 1-15,17-1 0,19 1 16,-18 18 0,18-19-16,0 0 0,-19 1 15,19-1-15,0 1 31,0-1-15,0 19 15,19-37 1,-19 18-32,18-18 78,19 0-63,-19 0 1,1-36-16,-1 17 16,-18 1-1,19-1 1,-19 1-16,18-1 15,-18-36-15,19 37 16,-19-1-16,37 1 16,-37-1-16,18 1 15,-18-1-15,18-17 16,-18 17 0,19 19-1,-1 0 95,1 0-64,-19 37-46,0-19 16,0 19-16,18-18 16,-18-1-16,37 1 15,-37 18-15,19-1 16,-19-17-16,18-1 16,-18 19-16,18-18 15,-18-1-15,19-18 16</inkml:trace>
  <inkml:trace contextRef="#ctx0" brushRef="#br0" timeOffset="36365.37">21231 4906 0,'19'0'78,"18"0"-31,-37 18-31,18 1-1,1-19-15,-19 18 16,18-18-16,-18 37 16,19-37-16,-19 19 31,18-19-15,-18 18 218,0 0-234,0 1 16,0 36-16,18-36 0,-18-1 15,37-18-15,-37 19 16,0-1-16,19-18 15,-19 18 1,0 1 78</inkml:trace>
  <inkml:trace contextRef="#ctx0" brushRef="#br0" timeOffset="38949.73">4353 6307 0,'19'0'125,"-19"19"-125,37-19 15,-37 18-15,0 1 16,18-19-16,-18 18 16,19-18-1,-1 19-15,-18-1 16,19-18 0,-1 0 15,-18 37-31,18-37 15,56 0 1,-55 0-16,36 0 16,0-18-16,-18 18 15,-18 0-15,-1 0 16,19 0-16,-18-19 16,-1 1-1,-18-1 16,18 1-31,-18-1 16,19 19 172,-1 0-173,1 0 32,18 0-31,-19 19-16,1-19 15,17 18-15,20 1 16,-38-19-16,1 37 16,-1-19-16,19 0 15</inkml:trace>
  <inkml:trace contextRef="#ctx0" brushRef="#br0" timeOffset="40154.33">5018 6326 0,'0'-19'110,"-19"-17"-79,1 17 0,18 1-31,-19-1 16,19 1-16,-18-1 16,18 1-16,-19 18 15,-18-18-15,37-19 16,-18 37 15,0 0-31,-19 0 16,18-19-1,1 19 1,-19 0 0,18 0 15,1 0-16,-1 0-15,1 0 16,0 0 0,-1 37-16,-18-37 15,19 19-15,-1-19 16,1 18-16,-1-18 16,1 18-1,0 1-15,-19-1 0,37 1 16,-19-19-16,19 18 15,-18 19-15,18-19 16,-19 1 15,19-1-31,0 1 32,0-1-32,0 1 15,0 36 1,0-18-16,-18 0 15,18-19-15,0 19 0,0-18 16,0-1 0,0 19-1</inkml:trace>
  <inkml:trace contextRef="#ctx0" brushRef="#br0" timeOffset="41379.99">5368 6307 0,'18'37'110,"-18"-18"-95,0 36-15,0-36 16,0 17-16,0 20 15,37-1-15,-37-18 16,0-19-16,0 1 16,0 18-16,0-19 15,0 1-15,0-1 16,0 1-16,0-1 16</inkml:trace>
  <inkml:trace contextRef="#ctx0" brushRef="#br0" timeOffset="43565.58">9740 6178 0,'-19'0'78,"-18"0"-78,-18 0 0,18 0 16,-55 0-16,55 0 15,-55 0-15,18 0 16,0 0-16,-18 37 15,55-18-15,-55-1 16,55 19-16,-18-19 16,36 1-16,1-1 15,-19 19 1,37-18-16,-19-1 16,19 19-16,-18-19 15,18 38-15,0-38 16,0 1-1,0-1 1,0 1 15,0-1-15,0 19 0,18-37-1,19 18-15,-18-18 16,18 0-16,-19 0 15,56 0-15,-56 0 16,38 0 0,-19-37-16,18 37 15,-37-18-15,38 0 16,-38 18-16,19-19 16,-19-18-16,38 19 0,-1-1 31,-36-36-31,-1 37 15,0-1-15,1 1 16,-19-38-16,37 38 16,-19-1-16,-18 1 15,0 0-15,19-19 16,-19 18-16,0 1 16,0-1-16,0 1 15,18 0 1,1 18 156,-19 18-141,0 0-31,0 19 16,0 0-16,0 0 0,0 18 15,0 1-15,0-19 16,0-19-16,0 37 15,0-36-15,0-1 16,0 1-16,0-1 16,0 1-1,18-19 17,-18 36-32,0-17 15,0-1 1,0 1-16,0-1 15,0 1-15,18-1 16,-18 19-16,0-19 0,37-18 16,-37 19-1</inkml:trace>
  <inkml:trace contextRef="#ctx0" brushRef="#br0" timeOffset="44644.78">9758 6621 0,'0'-18'31,"19"18"16,-1 0-31,19-37-1,-19 37-15,1 0 16,-1-19-16,1 19 16,-1-18-1,1 18 1,-1 0 0,19 0 62,-37 18-47,18 1-31,-18-1 16,0 1-16,0 36 15,0-37-15,0 1 16,0-1-16,0 1 15,0 18-15,0-19 16,0 0-16,0 1 16,0-1-16,-37 1 15,37-1 1,-18 1 0,18 18-16,-18-37 15,18 18-15,0 0 16,0 1 15,36-19 32,1 0-48,56-37-15,54 37 16,-73-18-16,74-19 15,18 37-15,-56-19 16,-36 19 0,0-37-16,-19 37 15</inkml:trace>
  <inkml:trace contextRef="#ctx0" brushRef="#br0" timeOffset="46501.49">15200 6344 0,'-56'0'78,"19"0"-62,-36 0-16,36 0 0,18 0 15,-18 0 1,19 0-16,-37 0 15,36 56-15,1-56 16,-1 18-16,-18 1 16,19-1-16,0 0 15,-1-18-15,19 19 16,-18-1-16,18 1 16,0 18-1,-19-19-15,19 1 16,0-1-16,0 0 15,0 1-15,0-1 16,0 19 15,19-37 32,-1 0-16,37 0-32,-36 0-15,18 0 0,-19-18 16,38-1 0,-38 19-16,0 0 0,1-18 15,-1-1-15,19 1 16,-18-37-16,-19 36 15,18 1-15,1-1 16,-19-36-16,0 37 16,18-1-1,-18 1-15,0-1 16,0 1 0,18 18-16,-18-19 15,19-18 1,-19 19 15,37 73 110,-37-36-141,0 36 15,0 19-15,0-37 16,0 18-16,0 0 16,0-36-16,18 55 15,-18-56-15,0 19 0,19-37 16,-19 18-1,0 1-15,18-19 16,-18 37 0,0-19-1,0 1 17,19-19-32,-19 18 15</inkml:trace>
  <inkml:trace contextRef="#ctx0" brushRef="#br0" timeOffset="47688.44">15513 6787 0,'0'-18'31,"0"36"203,0 0-218,0 1-16,0 36 0,0-36 16,0-1-16,0 1 15,-18-1-15,18 0 16,-19-18-1,19 37-15,-18-18 16,18-1 0,-19-18-1,56 0 95,56 0-110,-57 0 15,38 0-15,18 0 16,-55 19-16,0-19 16,-18 0-1,-1 0-15,-18 18 125,0 19-125,-37-19 16,19 1-16,-1 18 15,-36 0-15,37-19 16,-1 0-16,1-18 16,-1 19-16,1-19 31,-19 0-15,18 0-1,1 0-15,0 0 16,-1 0-16,-36 18 15,36-18 1,1 0-16,-1 0 47</inkml:trace>
  <inkml:trace contextRef="#ctx0" brushRef="#br0" timeOffset="49531.43">21047 6105 0,'-18'37'94,"-1"-19"-79,-36 0-15,18 1 16,-18 18-16,18 0 16,0-1-16,0 20 15,18-19-15,1 18 16,-19-37-1,37 1-15,0 36 16,0-36-16,0-1 16,19-18 62,-1 0 0,0 0-78,-18-18 16,19-1-16,-1-18 15,1 19-15,-1-1 16,-18-17-16,0-20 15,37 38-15,-37-1 16,0-18-16,0 1 0,0 17 16,0 1-16,0-1 31,0 1-15,19 18 77,-19 18-61,18 1-32,-18 18 0,18-1 15,-18 20-15,0-38 16,19 19-16,-19-18 15,0 17-15,37-17 16,-37-1 0,0 1-16,0-1 15,18 1-15,-18-1 16,0 1 15,19-19 32,-19 36-48,37-36-15,-19 19 0</inkml:trace>
  <inkml:trace contextRef="#ctx0" brushRef="#br0" timeOffset="50628.92">21361 6400 0,'36'18'94,"-36"37"-78,19-36-16,-19-1 15,18 1-15,-18-1 16,19 1-16,-19-1 31,18-18-31,1 0 78,-1 0-62,19 0-16,-19-37 15,1 19-15,-1-1 16,-18-18-16,19 19 31,-19 0-31,0 36 157,0 19-157,0-19 15,0 1-15,0-1 16,0 1 15,0-1-15,0 1-1,0 17 1,0-17 0,0-1-16,0 1 15,0-1 1,0 1-1,0-1 1,0 1 109</inkml:trace>
  <inkml:trace contextRef="#ctx0" brushRef="#br0" timeOffset="72154.81">1531 10733 0,'-18'0'125,"-19"0"-109,18 0-16,1 0 15,0 0 1,-1 0-16,19 19 16,-18-19-16,-1 0 15,-18 18-15,19-18 0,-1 19 16,1 18-1,0-37 1,-1 18-16,19 1 16,-18-19-1,18 18-15,-19 0 32,19 1-32,0-1 15,0 1-15,0 18 16,0 0-16,0-19 15,0 0-15,-37 38 16,37-38-16,0 1 0,0-1 16,0 0-16,0 19 15,0-18 1,0-1 0,37-18 93,-37 19-109,19-19 16,-1 0-16,1 0 0,-1 18 15,0-18-15,1 0 16,18 0-16,0 0 15,-19 0-15,19 0 16,0 0-16,0 0 16,-19 0-1,1 0-15,-1 0 16,19 0-16,-19 0 16,1-18-16,-19-1 15,18 19-15,-18-18 16,19-19-16,-19 18 47,0 1 0,0 0-32,0-1 1,0 1-16,0-1 15,-19-18 1,1 19 0,-1 18 15,-36 0-15,37 0-16,-1 0 15,-36 0-15,36 0 0,1 0 16,-19 0-1,37 37-15,-18-37 16,-1 18-16,-18-18 16,37 19-16,-18-19 15,-1 18-15,1-18 16,18 19 0,-18-19-1,-1 0 16,19 18-31,-18-18 32,18 18-32,-37-18 15,37 37 1,-19-37 15</inkml:trace>
  <inkml:trace contextRef="#ctx0" brushRef="#br0" timeOffset="73513.06">2177 10715 0,'0'37'125,"0"18"-125,0-36 16,0 18-16,0 18 0,0 0 16,0 19-16,0-56 15,0 19-15,0 0 16,0-18-16,0-1 16,0 0-16,0 1 31,0-1-16,0 1 1,0 18 15,0-19 1,18-18-32,1 0 15,36 0-15,-36 0 16,17 0-16,-17 0 15,36 0-15,-36 0 16,-1 0-16,1 0 31,-1 0-31,0 0 16,19 0-16,-18-37 16,-1 37-16,-18-18 15,19-1-15,-1 19 16,1-18-16,-19-1 15,18 1-15,-18 0 16,37-19-16,-37 18 16,0-18-16,0 19 0,0-37 15,0 18 1,18 18-16,-18-18 16,0 19-16,0 0 15,0-1-15,0 1 16,-37 18 15,1 0 32,17 0-63,-36 0 0,36 0 15,-18 0 1,19 0-16,-37 0 0,36 0 15,1 0-15,-1 18 16,1-18 0,-1 19-16,-17 17 15,17-36-15,1 0 16,18 19-16,-19-19 16,1 18-16,-1 1 31,1-1-31,-37-18 15,36 19 1,1-1-16,-1 19 16</inkml:trace>
  <inkml:trace contextRef="#ctx0" brushRef="#br0" timeOffset="77387.11">7047 10752 0,'18'0'63,"0"0"-48,1-19 1,-1 19-1,-18-18-15,19 18 16,-19-18-16,18 18 16,1 0-1,18 0 17,-19 0 46,0 18-16,-18 0-46,0 1-1,0-1-15,0 1 16,0 18-16,0-19 16,0 1-16,0-1 31,0 0 703,0 1-718,-18-1 0,-19 1-1,19 18 1,-1-19-16,1 1 15,18-1 1,-19-18-16,1 18 16,-1-18-16,19 19 15,-36-19 1,17 18 0,1 19-16,-1-37 46,19 19-46,19-19 110,-1 0-110,19 0 15,-19-37 1,1 37 15,-1 0 79,1 0-63,-19 18-32,18-18-15,1 19 16,18-1-1,-19 0 1,-18 1-16,18-1 16,1 1-1,-19 18 1,18-19 0,-18 1-1,0-1 1,0 0-1,0 1 1,0-1 0,0 19 46,-18-18-46,-1-1-1,1-18 1,18 19-16,-37-19 16,37 18-16,-18-18 15,-1 0 1,1 0 0,18 18-1,-19-18-15,1 0 16,-1 0-1,-17 0 1,17 0-16,1 0 31,-1 0-31,1 0 16,-1 0 0,1 0-16,-19 0 15,19 0 1,-1 0-1,1 0 1,-1 0 15,1 0-15,-1 0-16,-18 0 16,19 0-16,0 0 15,-1 0 1,1 0-1,-1 0 17</inkml:trace>
  <inkml:trace contextRef="#ctx0" brushRef="#br0" timeOffset="81298.58">12654 10494 0,'37'0'63,"-19"0"-1,1 0-46,-1 0-1,19 0-15,19 0 16,-38 0-16,37 0 16,-36 0-1,-1 0-15,1 0 16,-1 0-1,1 0 1,-19 18-16,0 1 31,18-19-15,-18 36 0,37-17-16,-37-1 0,0 1 15,0-1-15,0 1 16,0-1-16,0 19 15,0-19 1,0 1-16,0-1 16,0 1-16,0-1 15,0 1 1,-19 18-16,19-19 16,-18 0-16,0 1 15,18-1-15,-19-18 16,19 19-16,-18-1 15,18 1-15,-19 18 16,1-19-16,-19 0 16,37 1-1,-19-19-15,19 18 16,-18 1-16,0-1 16,18 19 46,55-37 63,-18 0-109,-19-18-16,56-1 15,-19 19-15,19 0 16,37-18-16,-37 18 16,18-37-16,-74 37 15,1 0-15,-1 0 16,1 0-1,-1 0 1,19 0 0,-37-19-16,18 19 15,1 0 1,-1 0 15</inkml:trace>
  <inkml:trace contextRef="#ctx0" brushRef="#br0" timeOffset="84766.78">18704 10955 0,'19'0'265,"-1"0"-265,-18-19 16,19-18-16,36 19 16,-18-37-16,-19-1 15,1 1-15,-19 18 16,18 19-16,19-38 16,-18 38-16,-19-1 15,18 19-15,1 0 266,-19 19-266,0-1 15,0 1-15,0 18 16,0-19-16,0 19 16,0-19-16,0 38 15,0-38 1,0 1-16,0 18 16,0-1-16,0-17 15,0-1-15,0 1 31,0-1-15,0 1 0,0-1 15,-19-18 63,1 19-94,-1-19 15,-18 0 1,37 36-16,-18-36 16,-1 0-16,19 19 15,-18-19-15,-1 0 31,1 0 1,0 18-17,-19-18-15,18 19 16,1-19-16,-1 18 16,1 1-1,-1-19 1,38 0 109,-1 18-110,1-18 1,-1 0-16,19 0 16,-18 0-16,-1 0 31,0 0-31,19 0 16,0 0-1,-18 0 1,-1 0-16,19 0 15,-18 0-15,36 0 16,-37 0-16,1 0 16,-1 0-16,1 0 47</inkml:trace>
  <inkml:trace contextRef="#ctx0" brushRef="#br0" timeOffset="91719.67">22062 13444 0,'-19'19'141,"19"36"-125,0-18-16,0 18 15,-37 19-15,37-55 16,-18 54-16,18-17 15,-19-38-15,-18 19 16,19-19-16,18 38 16,-18-38-16,-1 19 0,19 0 15,-18-19 1,18 1-16,-19-19 16,19 18-16,0 1 15,0-1-15,-18-18 16,18 19-1,0 17 1,0-17 93,0-1-109,18-18 16,-18 19 0,19-19-1,-1 0 1,37 0-16,19 0 16,37-37-16,0 0 15,-1 37-15,1-18 16,-19 18-16,-18 0 15,-37 0 1,0 0-16,-19-19 0,1 19 16,-1 0-16,0 0 15,1 0-15,-1 0 16,19 0-16,0 0 16,-18 0-16,36 19 15,-37-1-15,1-18 16,-1 0-1</inkml:trace>
  <inkml:trace contextRef="#ctx0" brushRef="#br0" timeOffset="92425.46">22855 13924 0,'-19'18'62,"19"19"-46,-18-18-1,18-1-15,0 0 16,0 38-16,0-38 16,0 1-16,-37 36 15,37-37-15,0 1 0,0-1 16,0 19-16,0 0 15,0-18-15,0-1 16,0 0-16,0 1 16,0 18-1,0 0 1,0-19-16,0 0 16,0 1-16,-19-1 15,19 1-15,0-1 31,0 19-31,0 0 16,-18-37 0,18 18-16,0 1 0,0-1 15,0 19 1,0-18-16,0-1 16,0 1 15,0-1 0</inkml:trace>
  <inkml:trace contextRef="#ctx0" brushRef="#br0" timeOffset="93258.22">23463 14145 0,'19'0'47,"-19"19"-16,0-1-15,0 0-16,0 1 16,0-1-16,0 1 15,0-1-15,0 38 16,0-38-16,0 19 15,0 55-15,0-74 16,0 19-16,0 19 16,0-19-1,0-19-15,0 37 0,0-36 16,0-1 0,0 1-16,0-1 15,0 19 16,-19-37 79</inkml:trace>
  <inkml:trace contextRef="#ctx0" brushRef="#br0" timeOffset="93738.69">23463 14698 0,'19'0'94,"-1"-18"-94,19 18 15,0 0-15,0-37 16,18 37 0,-18 0-16,-18-18 15,18 18-15,-19 0 0,0-19 16,1 19-16,-1 0 15,38-18-15,-38 18 16,1 0-16,-19-19 16,18 19-1</inkml:trace>
  <inkml:trace contextRef="#ctx0" brushRef="#br0" timeOffset="94317.19">23722 14348 0,'0'37'125,"0"0"-125,0-19 15,18 37-15,-18-36 16,0 18-1,0-19-15,0 1 16,0 18-16,19-19 16,-19 0-16,0 1 0,0-1 15,0 1 1,18-19-16,-18 18 16,0 19 15</inkml:trace>
  <inkml:trace contextRef="#ctx0" brushRef="#br0" timeOffset="97172.87">24054 14680 0,'18'0'125,"1"-19"-110,-1 1-15,0-19 16,38 19-16,-38-1 16,1 1-16,-1-1 31,1 1-16,-19-19 1,18 37 0,-18-18-1,0-1 32,-18 19-47,-1-18 16,1 18-16,-1 0 15,-36 0-15,36 0 16,1 0-16,0 0 16,-1 0-16,1 0 15,-19 0 1,18 0 0,1 18-1,-1 1-15,1-19 16,0 36-1,18-17 1,-19-19 0,19 18 15,0 1-15,0-1-1,0 1 1,0-1-1,0 19 1,0-19 0,0 1-1,0-1-15,0 1 16,0-1 0,19 1-16,-1 18 15,0-19 1,1-18 31,-1 0-47,38-18 15,-38-1-15,37 1 16,-36-1-16,-1 19 16,19-18-16,0-38 15,-18 38-15,-1 0 16,0-19-16,1 18 0,-1-18 15,19 37-15,-37-18 16,0-1 0,0-17-1,0 17 1,19 19 31,-1 0 31,-18 37-62,0-19-16,0 1 15,0-1-15,0 1 16,0-1-1,19-18-15,-19 19 16,18-19 62,37 0-78,-36-19 0,18 1 16,18-19-16,-36 18 15,-19 1 1,18 18-16,-18 18 141,0 19-141,0-18 15,18-1 1,-18 1 0,0-1-16,0 1 15,37-19 1,-18 0 62,-1 0-62,1-19-16,-1 1 15,1 18-15,-1-19 0,-18 1 16,37-19-16,-19 37 15,-18-19-15,0 1 16,19 18 0,-19-18-16,0-1 31,18 19-31,1 19 125,-1-1-125,19 37 16,-37 1-16,0-38 15,18 19-15,-18 18 16,0-18-1,0-18-15,19 36 16,-19 0-16,0-36 16,0-1-16,0 19 15,18-18-15,-18 36 16,0-37-16,0 1 16,0-1-16,0 37 15,0-36-15,0-1 16,0 1-16,0-1 15,0 1 1,0-1 0,0 19-16,-18-37 93,-1 0-61,1-18-17,18-19-15,-18 18 16,18-36-16,0 36 16,-37 1-16,37 0 15,0-1-15,0 1 16,0-38-16,0 38 15,18 0-15,1-1 16,-1-36-16,0 36 16,1-18-16,-1 19 15,19-37 1,-37 36 0,19 1-16,-1-1 15,-18 1 1,19 18-1,-19-37-15,0 19 32,18 18-17,-18-19-15,18 1 16,-18-1 0,37 19-1,-37-18-15</inkml:trace>
  <inkml:trace contextRef="#ctx0" brushRef="#br0" timeOffset="99080.54">25087 14569 0,'37'-37'63,"-37"0"-63,18 19 15,0 0-15,-18-19 16,19 18-16,-19-36 15,0 37 1,18-19-16,19-19 16,-37 1-16,0 37 15,19-19-15,-19-19 16,18 1-16,-18-19 16,37 19-16,-37 18 15,0-18-15,0 18 0,0 0 16,0 0-1,0 0-15,0 0 16,0 19-16,0-1 16,-18 1-1,-1 18 79,1 0-94,-1 0 16,1 0-16,-1 18 15,-18 19-15,19-18 16,0-1-16,-1 19 16,1 0-1,-1-19-15,19 19 16,0 19-16,-37-20 15,37 20-15,0-38 16,0 19-16,0 0 16,0-19-16,0 19 15,0-18 1,0-1 0,0 19-16,0-18 15,0-1-15,37 0 0,-37 1 16,0-1-16,19 1 15,-1 36-15,1-36 16,-19-1-16,55 0 16,-55 19-16,18-18 15,1-1 1,-1 1-16,1-19 16,-1 18-1,1 0 1,17-18-16,-17 0 15,-1 19-15,1-19 16,-1 0 0,1 0-1,-1 0-15,19 0 16,-19 0 0,1 0 15,-19-37 31,0 19-46,0-1-16,0-18 16,0 19-16,0-1 0,0 1 15,-19 18 1,-17 0-1,17 0 1,1 0-16,-19 0 16,0 18-16,0-18 15,19 37-15,-1-18 16,1-19-16,-19 18 16,18 1-1,1-1 1,-1 0-1,19 1 1,-18-19 0,0 37-1,18-19 1,0 1-16,-19-19 16,19 18-16,0 1 15</inkml:trace>
  <inkml:trace contextRef="#ctx0" brushRef="#br0" timeOffset="99946.81">26212 14606 0,'0'19'15,"0"-1"32,0 0-16,0 1-15,0 18-16,0-19 16,0 1-1,0-1 1,0 1-16,0-1 31,0 0-31,-19-18 16,19 37-16,-18-37 15,18 19 1,-18-19 15,18 18 1,-37-18-32</inkml:trace>
  <inkml:trace contextRef="#ctx0" brushRef="#br0" timeOffset="100442.01">25695 13666 0,'19'0'47</inkml:trace>
  <inkml:trace contextRef="#ctx1" brushRef="#br0">29372 4541 12 0,'0'0'0'0,"0"0"0"0,0 0 0 0,0 0 0 0,0 0 0 0,0 0 0 0,0 0 0 0,0 0 0 0,0 0 0 0,0 0 0 0,0 0 0 0,0 0 0 0,0 0 0 0,0 0 0 0,0 0 0 0,0 0 0 0,0 0 0 0,0 0 0 0,0 0 0 16,0 0 0-16,0 0 0 0,11 33 0 0,-11-33 0 0,19 16 0 0,-5-7 0 0,0-1 0 0,0 0 0 0,-1-2 0 0,4 2 0 0,0 0 0 0,2-2 0 0,-8-4 0 0,6 4 0 0,2-6 0 16,-8 3 0-16,0 2 0 0,3-5 0 15,-3 6 0-15,0-6 0 0,3 2 0 0,0-2 0 0,2 0 0 16,4 0 0-16,-6-2 0 0,5 2 0 0,3 0 0 16,-3 0 0-16,4-6 0 0,-7 6 0 0,4 0 0 15,2 0 0-15,-8 0 0 0,2 0 0 0,-2-5 0 16,8 2 0-16,-8 3 0 0,3-8 0 0,-9 2 0 15,6 6 0-15,0 0 0 0,-6-5 0 0,6 2 0 16,-14 3 0-16,11 0 0 0,-11 0 0 0,14 0 0 0,-14 0 0 16,0 0 0-16,0 0 0 0,11-6 0 0,-11 6 0 15,0 0 0-15,0 0 0 0,11-5 0 0,-11 5 0 16,0 0 0-16,8-8 0 0,-8 8 0 0,17-3 0 0,-17 3 0 16,16-3 0-16,-16 3 0 0,0 0 0 0,0 0-10 15</inkml:trace>
  <inkml:trace contextRef="#ctx1" brushRef="#br0" timeOffset="752.6">29377 4949 12 0,'0'0'0'0,"0"0"0"0,0 0 0 0,0 0 0 0,0 0 0 0,0 0 0 16,0 0 0-16,0 0 0 0,0 0 0 0,0 0 0 16,28-8 0-16,-28 8 0 0,0 0 0 15,16-11 0-15,-16 11 0 0,17-3 0 16,2 3 0-16,-19 0 0 0,17-6 0 15,11 6 0-15,-17 0 0 0,0 0 0 0,19 6 0 16,-16-6 0-16,-3 0 0 0,9 3 0 16,-12 2 0-16,6 1 0 0,2 2 0 15,-16-8 0-15,14 3 0 16,3 2 0-16,-17-5 0 0,19 0 0 0,-5 0 0 16,-14 0 0-16,22 0 0 0,-14 6 0 15,-8-6 0-15,14-6 0 0,-14 6 0 16,0 0 0-16,0 0 0 0,11 0 0 15,-11 0 0-15,0 0 0 0,0 0 0 16,0 0 0-16,0 0 0 0,11-14 0 16,-11 14 0-16,3-8 0 0,-3 8 0 0,6-19 0 0,-6 19 0 15,2-17 0-15,9-5 0 0,-11 22 0 16,0 0-10-16</inkml:trace>
  <inkml:trace contextRef="#ctx1" brushRef="#br0" timeOffset="3918.56">30592 4615 12 0,'0'0'0'0,"0"0"0"0,0 0 0 0,0 0 0 0,0 0 0 0,0 36 0 0,0-36 0 0,0 14 0 0,0-14 0 0,0 16 0 0,0-16 0 0,0 17 0 15,0-17 0-15,-8 22 0 0,8-14 0 0,0 3 0 16,0 6 0-16,0 2 0 0,0-5 0 0,0 8 0 15,-6 30 0-15,3-24 0 0,0-6 0 16,-2 30 0-16,2-21 0 0,3-6 0 16,-14 35 0-16,14-29 0 0,-5-12 0 0,5-2 0 15,0 2 0-15,0-5 0 0,-3 2 0 0,-3-2 0 16,4 0 0-16,2 0 0 0,0-3 0 0,0 0 0 16,-3-3 0-16,0 6 0 0,3-3 0 0,0 3 0 0,0-3 0 15,0-11 0-15,-5 16 0 0,5-16 0 0,0 14 0 16,0-14 0-16,0 0 0 0,0 16 0 15,0-16 0-15,0 0 0 0,0 0 0 0,0 0 0 0,-3 9 0 16,3-9 0-16,0 0 0 0,0 0 0 0,0 0 0 16,0 0 0-16,0 0 0 0,0 0 0 0,0 0 0 15,0 0 0-15,0 0 0 0,0 0 0 0,0 0 0 16,3-9 0-16,2-7 0 0,-5 5 0 0,3-6 0 16,2 1 0-16,1-6 0 0,2 2 0 0,-2 1 0 15,2-6 0-15,0-2 0 0,6-20 0 0,-5 27 0 16,4-4 0-16,1-26 0 0,-5 20 0 15,-1 5 0-15,6-30 0 0,-6 35 0 16,-5-2 0-16,2 0 0 0,1 6 0 0,2 5 0 16,-8 11 0-16,3-23 0 0,0 15 0 0,-1-6 0 15,-2 6 0-15,0-6 0 0,0 14 0 0,6-16 0 0,-6 5 0 16,3 0 0-16,-3 11 0 0,5-11 0 0,-5 11 0 16,0-14 0-16,0 14 0 0,0 0 0 0,6-14 0 15,-6 14 0-15,0 0 0 0,0 0 0 0,8-11 0 0,-8 11 0 16,0 0 0-16,0 0 0 0,0 0 0 15,8-8 0-15,-8 8 0 0,0 0 0 0,0 0 0 0,14-6 0 16,-14 6 0-16,11 0 0 0,-11 0 0 0,11 0 0 16,-11 0 0-16,23 6 0 0,-23-6 0 0,16 3 0 15,-2 2 0-15,0-2 0 0,-3 5 0 0,3 0 0 16,0 3 0-16,-1-8 0 0,1 3 0 0,0-1 0 16,-3 9 0-16,-3-6 0 0,3 6 0 0,1-6 0 15,-1 12 0-15,-3-4 0 0,-8-2 0 16,14 30 0-16,-14-16 0 0,0 5 0 0,0 36 0 15,-6-39 0-15,6 6 0 0,-3-3 0 0,-2-8 0 16,5-3 0-16,-8 0 0 0,8 0 0 0,-9-8 0 16,9 0 0-16,0 0 0 0,9-3 0 0,-9 0 0 15,2-3 0-15,4 6 0 0,-6-6 0 0,3 6 0 16,-1-6 0-16,1 6 0 0,-3-14 0 0,14 14 0 16,-14-14 0-16,6 16 0 0,-6-16 0 0,8 20 0 15,-8-20 0-15,8 13 0 0,-8-13 0 0,14 9 0 16,-14-9 0-16,11 11 0 0,-11-11 0 0,19 8 0 15,-19-8 0-15,14 5 0 0,-14-5 0 0,22 6 0 0,-22-6 0 16,11 0 0-16,-11 0 0 0,12 0 0 0,-12 0 0 16,13 0 0-16,-13 0 0 0,14-6 0 0,-14 6 0 0,17-5 0 15,-17 5 0-15,11-3 0 0,-11 3 0 16,11-14 0-16,-11 14 0 0,11-13 0 0,-11 13 0 0,11-20 0 16,-5 9 0-16,-1-11 0 0,1 3 0 0,-1-3 0 15,4-3 0-15,-4 0 0 0,-2-8 0 0,2 5 0 16,-2-2 0-16,3 5 0 0,2-2 0 15,-3-6 0-15,7-28 0 0,-12 28 0 0,0 33-10 16</inkml:trace>
  <inkml:trace contextRef="#ctx1" brushRef="#br0" timeOffset="4953.3">30855 4290 12 0,'0'0'0'0,"0"0"0"0,0 0 0 0,0 0 0 0,0 0 0 0,0 0 0 0,0 0 0 0,0 0 0 15,5 30 0-15,-5-30 0 0,0 0 0 16,0 0 0-16,0 0 0 0,0 0 0 16,0 0 0-16,0 0 0 0,0 0 0 15,0 0 0-15,0 0 0 0,0 0 0 16,0 0 0-16,0 0 0 0,0 0 0 16,0 0 0-16,0 0 0 0,0 0 0 15,0 0 0-15,0 0 0 0,0 0 0 16,0 0 0-16,0 0 0 0,0-8 0 15,0 8 0-15,-14-11 0 0,9 0 0 16,5 11 0-16,-3-9 0 0,-5-7 0 0,8 16 0 16,-11-11 0-16,0 2 0 0,11 9 0 15,0 0 0-15,-14-8 0 0,14 8 0 16,0 0 0-16,-20-5 0 0,20 5 0 16,-11-3 0-16,11 3 0 0,-11-6 0 15,11 6 0-15,0 0 0 0,-11 14 0 16,11-14 0-16,-14 8 0 0,14-8 0 15,-16 20 0-15,2-4 0 0,8-2 0 16,1 3 0-16,-3 16 0 0,5-25 0 0,3 6 0 0,0 2 0 16,0 4 0-16,0-9 0 0,0 8 0 0,0-2 0 15,0-4 0-15,0-4 0 0,3 2 0 0,2 0 0 16,-5 2 0-16,3 7 0 0,-3-9 0 0,0 3 0 16,3 8 0-16,5-9 0 0,-5 4 0 0,2 0 0 15,-2 5 0-15,-3-11 0 0,3 2 0 0,0 1 0 16,2-5 0-16,-5-9 0 0,3 22 0 0,-3-22 0 15,8 16 0-15,-8-5 0 0,0-11 0 0,3 14 0 0,-3 0 0 16,0-6 0-16,3 6 0 0,2 0 0 0,-5 2 0 16,0-2 0-16,-5-3 0 0,2 3 0 0,3-6 0 15,0-8 0-15,3 17 0 0,2-1 0 16,-5-16 0-16,0 14 0 0,0 0 0 16,0-14 0-16,-5 11 0 0,2 0 0 15,3-11 0-15,0 0 0 0,3 14 0 16,-3-14 0-16,0 0 0 0,0 0 0 15,5 11 0-15,-5-11 0 0,0 0 0 16,0 0 0-16,0 0 0 0,11-17 0 16,-11 17 0-16,17-8 0 0,8-11 0 15,-11 10 0-15,-14 9-10 0</inkml:trace>
  <inkml:trace contextRef="#ctx1" brushRef="#br0" timeOffset="5847.18">31339 4590 12 0,'0'0'0'0,"0"0"0"0,0 0 0 0,0 0 0 0,0 0 0 0,0 0 0 0,0 0 0 0,11 28 0 0,-11-28 0 16,0 0 0-16,17 19 0 0,-9-11 0 0,0 6 0 15,3 0 0-15,3 3 0 0,0 13 0 0,0-5 0 0,0 0 0 16,-9 2 0-16,1 1 0 0,-4 5 0 0,7-6 0 16,-1 4 0-16,6-4 0 15,8 31 0-15,-14-30 0 0,-2 2 0 0,2 6 0 0,-2-6 0 16,-1-10 0-16,-2-4 0 0,-3-2 0 0,3 3 0 16,2 2 0-16,-5-5 0 0,3 0 0 0,-3-1 0 15,0-2 0-15,-3 9 0 0,3-4 0 0,-5-2 0 16,5 3 0-16,-3 2 0 0,0-3 0 0,0 1 0 15,1-3 0-15,-1-9 0 0,3-5 0 0,-3 17 0 16,3-17 0-16,-5 11 0 0,5-11 0 0,-3 14 0 16,3-14 0-16,-3 8 0 0,3-8 0 0,0 0 0 15,-5 14 0-15,5-14 0 0,-6 8 0 0,6-8 0 0,0 0 0 16,0 0 0-16,-11 8 0 0,11-8 0 0,0 0 0 16,0 0 0-16,0 0 0 0,-11-5 0 0,11 5 0 0,0 0 0 15,-14-8 0-15,14 8 0 0,-11-17 0 16,5 3 0-16,4-2 0 0,-4 2 0 0,1-3 0 0,-1 1 0 15,3-9 0-15,0 6 0 0,1 2 0 0,-1-5 0 16,3 3 0-16,0-3 0 0,0-3 0 16,0-3 0-16,3-30 0 0,-1 31 0 15,10-17 0-15,-1-17 0 0,-11 61-10 0</inkml:trace>
  <inkml:trace contextRef="#ctx1" brushRef="#br0" timeOffset="6408.97">31411 4643 12 0,'0'0'0'0,"0"0"0"0,0 0 0 0,0 0 0 0,0 0 0 0,0 0 0 0,0 0 0 0,0 0 0 0,0 0 0 0,25-33 0 0,-25 33 0 0,14-6 0 0,-14 6 0 0,0 0 0 16,0 0 0-16,8-8 0 0,-8 8 0 0,14-9 0 16,-3-2 0-16,5 9 0 0,1-9 0 0,0 5 0 15,-1 1 0-15,4 2 0 0,-1 3 0 0,-2 0 0 16,-4 0 0-16,1 0 0 0,0 0 0 0,3 8 0 15,5-8 0-15,-6 6 0 0,-2-6 0 0,-3 2 0 16,3 7 0 15,5-9 0-31,-2 8 0 0,-3-3 0 0,72 37 0 16,-86-42 0-16,16 14 0 0,-16-14 0 0,9 16 0 0,-9-16 0 16,16 8 0-16,-16-8 0 0,14 14 0 0,-14-14 0 15,11 17 0-15,-11-17 0 0,3 16 0 0,-3-16 0 16,5 11 0-16,-5-11 0 0,0 0 0 0,0 11 0 15,0-11 0-15,0 9 0 0,0-9 0 0,0 0 0 0,-5 16 0 16,5-16 0-16,-8 9 0 0,8-9 0 0,-12 19 0 16,4-5 0-16,-6-6 0 0,3 0 0 0,-8-2 0 15,2 2 0-15,1 3 0 0,2-5 0 16,3 2 0-16,-20 0 0 0,12-5 0 0,0 5 0 16,-1-2 0-16,1-4 0 0,0 4 0 15,-6-6 0-15,-17 8 0 0,26-8 0 0,-7 6 0 16,-15-6 0-16,18 3 0 0,1 2 0 15,-14 3 0-15,22-8 0 0,0 0 0 16,-9 6 0-16,6-6 0 0,3 3 0 0,-16 2 0 16,27-5 0-16,-17 3 0 0,17-3 0 15,-11 3 0-15,11-3 0 0,0 0 0 16,0 0 0-16,0 0 0 0,-11 8 0 16,11-8 0-16,0 0 0 0,0 0 0 15,0 0 0-15,0 0 0 0,5 8 0 16,4 9 0-16,-1 5 0 0,14 19 0 15,-14-13 0-15,-8-28-10 0</inkml:trace>
  <inkml:trace contextRef="#ctx1" brushRef="#br0" timeOffset="8676.37">29825 6345 12 0,'0'0'0'0,"0"0"0"0,0 0 0 0,0 0 0 0,0 0 0 0,0 0 0 0,31 0 0 0,-31 0 0 0,0 0 0 16,0 0 0-16,0 0 0 0,0 0 0 16,0 0 0-16,0 0 0 0,0 0 0 15,8 11 0-15,-8-11 0 0,6 11 0 16,-6-11 0-16,30 8 0 0,-13-8 0 16,2 3 0-16,25-6 0 0,-24 3 0 15,-1-5 0-15,17-6 0 0,-11 5 0 16,-6-2 0-16,26-11 0 0,-23 13 0 0,3-2 0 15,2-3 0-15,-7 0 0 0,10-6 0 0,-5 3 0 0,-3 1 0 16,-2 4 0-16,-1 1 0 0,3 0 0 0,0 2 0 16,-5-2 0-16,-1 0 0 0,-2 2 0 0,3-5 0 15,-1 3 0-15,4 0 0 0,-6 2 0 0,5-5 0 16,0 3 0-16,3 2 0 0,-10-2 0 0,4-3 0 16,9 3 0-16,-8-1 0 0,2 1 0 0,-5 0 0 15,2 2 0-15,1-2 0 0,2 0 0 0,-2 2 0 0,0 3 0 16,-6-5 0-16,-11 8 0 0,22-8 0 0,-8 0 0 15,-1-1 0-15,7 4 0 0,2 2 0 0,-3 3 0 16,-10 0 0-16,-9 0-10 0</inkml:trace>
  <inkml:trace contextRef="#ctx1" brushRef="#br0" timeOffset="9634.79">30005 6541 12 0,'0'0'0'0,"0"0"0"0,0 0 0 0,0 0 0 0,0 0 0 0,0 0 0 0,0 0 0 0,0 0 0 0,17-33 0 0,-17 33 0 16,0-9 0-16,0-7 0 0,0 16 0 0,5-20 0 16,1-2 0-16,-3 11 0 0,2-8 0 15,-2-3 0-15,-3 8 0 0,8 6 0 16,3-14 0-16,-11 22 0 0,22-14 0 16,-8-5 0-16,-3 8 0 0,0 2 0 0,1 7 0 15,-1-9 0-15,2 5 0 0,-2 1 0 0,1 2 0 16,-1 3 0-16,0 0 0 0,0 0 0 0,-3-6 0 15,9 6 0-15,-1 0 0 0,-5 0 0 0,3 0 0 0,0 0 0 16,0 6 0-16,0-6 0 0,0 3 0 0,2 2 0 16,-2-5 0-16,3 6 0 0,-1 5 0 0,1-9 0 15,-1 4 0-15,-7-1 0 0,4 4 0 0,-4-6 0 16,5 2 0-16,-3-2 0 0,14 8 0 16,-14-6 0-16,0 4 0 0,11 10 0 15,-11-16 0-15,-3 2 0 0,25 9 0 0,-19-6 0 16,3 1 0-16,13 7 0 15,-13-10 0-15,2-4 0 0,9 4 0 0,-11-6 0 16,-12 0 0-16,26 0 0 0,-20 0 0 16,0 0 0-16,11-6 0 0,-8 4 0 15,2-15 0-15,15-5 0 0,-15 11 0 16,4 3 0-16,18-9 0 0,-18 3 0 16,2 1 0-16,11-1 0 0,-19 5 0 0,-14 9-10 15</inkml:trace>
  <inkml:trace contextRef="#ctx1" brushRef="#br0" timeOffset="10929.18">29690 8036 12 0,'0'0'0'0,"0"0"0"0,0 0 0 0,0 0 0 0,-33 0 0 0,19 0 0 0,14 0 0 0,-14 0 0 0,14 0 0 0,0 0 0 0,-8 0 0 0,8 0 0 0,0 0 0 0,0 0 0 0,-14 0 0 0,14 0 0 0,0 0 0 0,0 0 0 16,0 0 0-16,0 0 0 0,0 0 0 0,0 0 0 16,0 0 0-16,0 0 0 0,0 0 0 0,0 0 0 15,0 0 0-15,0 0 0 0,0 0 0 0,0 0 0 0,0 0 0 16,19 0 0-16,-2 0 0 0,5 0 0 0,3-5 0 16,0 2 0-16,5-3 0 0,-5 1 0 0,-6 2 0 15,-2 3 0-15,0 0 0 0,5 0 0 0,0-6 0 16,3 4 0-16,5 2 0 0,-8 0 0 0,9 0 0 0,-6 0 0 15,2 0 0-15,-2-9 0 0,8 9 0 0,-5 0 0 16,3 0 0-16,-1 0 0 0,-2-5 0 0,-1 2 0 16,7 3 0-16,-10-5 0 0,1 2 0 0,6 0 0 15,-9 0 0-15,0 3 0 0,-8-5 0 0,3 2 0 16,-1 3 0-16,-5-5 0 0,6 2 0 0,-3 0 0 0,-6 0 0 16,-8 3 0-16,17-8 0 0,-17 8 0 15,19 0 0-15,-19 0 0 0,11-6 0 0,-11 6 0 0,0 0 0 16,14-5 0-16,-14 5 0 0,11-3 0 0,-11 3 0 15,0 0 0-15,0 0 0 0,0 0 0 0,11 0 0 16,-11 0 0-16,0 0 0 0,0 0-10 0</inkml:trace>
  <inkml:trace contextRef="#ctx1" brushRef="#br0" timeOffset="11449.41">29803 8345 12 0,'0'0'0'0,"0"0"0"0,0 0 0 0,0 0 0 0,0 0 0 0,0 0 0 0,31-14 0 0,-31 14 0 0,14-8 0 0,-14 8 0 0,19-11 0 0,-11 8 0 0,6-2 0 16,5 10 0-16,4-5 0 0,-1 0 0 0,0 0 0 0,0 0 0 16,0 0 0-16,3 6 0 0,-6-4 0 0,6 4 0 15,0-6 0-15,-3 3 0 0,-2 2 0 0,2-2 0 16,5 3 0-16,-2-1 0 0,9-5 0 0,-12 3 0 16,0 2 0-16,0-5 0 0,-8 0 0 0,2 0 0 15,4 0 0-15,-4 0 0 0,-16 0 0 0,11-5 0 16,1 2 0-16,1 3 0 0,-2-5 0 0,3-1 0 15,0-2 0-15,3-1 0 0,2 1 0 0,-5 0 0 16,2-3 0-16,1-3 0 0,14-16 0 16,-23 16 0-16,-8 14-10 0</inkml:trace>
  <inkml:trace contextRef="#ctx1" brushRef="#br0" timeOffset="13591.73">31217 6439 12 0,'0'0'0'0,"0"0"0"0,0 0 0 0,0 0 0 0,0-36 0 0,0 25 0 0,0 0 0 0,0-9 0 16,0 20 0-16,0 0 0 0,0 0 0 0,0-8 0 15,0 8 0-15,0 0 0 0,0 0 0 16,0 0 0-16,-3-14 0 0,3 14 0 0,0 0 0 15,0 0 0-15,0 0 0 0,0 0 0 0,-5-8 0 16,5 8 0-16,0 0 0 0,0 0 0 16,0 0 0-16,0 0 0 0,-14 8 0 15,11 6 0-15,-2 0 0 16,-9 33 0 0,3-11 0-16,3-9 0 0,-6 81 0 0,16-92 0 0,-2-2 0 15,-2 0 0-15,-7 0 0 0,7 2 0 0,2-2 0 16,2 11 0-16,-2-6 0 0,0-2 0 0,0 2 0 0,0 3 0 15,0 6 0-15,9-3 0 0,-18-3 0 0,7 5 0 16,2 1 0-16,-3 2 0 0,0 1 0 0,3-12 0 16,0 6 0-16,0 24 0 0,-5-15 0 15,2-4 0-15,-3 17 0 0,3-28 0 0,3-5 0 16,0 0 0-16,-2-3 0 0,2 0 0 0,0-11 0 16,-9 16 0-16,9-16 0 0,-5 14 0 0,5-14 0 15,0 0 0-15,-6 8 0 0,6-8 0 0,0 0 0 0,0 0 0 16,0 0 0-16,0 14 0 0,0-14 0 0,0 0 0 15,0 0 0-15,0 0 0 0,0 0 4 0,0 0 2 16,0 0 0-16,0 0 5 0,0-14-4 16,6-8-7-16,8 8 8 0,-9-5 1 15,17-28-9-15,-13 20 0 0,-9 27-48 0</inkml:trace>
  <inkml:trace contextRef="#ctx1" brushRef="#br0" timeOffset="14110.66">30963 6323 12 0,'0'0'0'0,"0"0"0"0,0 0 0 0,0 0 0 0,0 0 0 0,0 0 0 0,30-3 0 0,-16-2 0 0,0 2 0 0,2-6 0 0,-2 4 0 0,8-1 0 0,-5 4 0 0,2-9 0 0,12 5 0 0,-6-2 0 0,8 2 0 0,-3-2 0 0,-8 3 0 0,-8 2 0 0,3 3 0 0,-3-6 0 16,8-2 0-16,-11 2 0 0,0 1 0 0,0 2 0 0,6 3 0 0,2-5 0 0,0 2 0 0,3 3 0 0,-5-8 0 0,0 2 0 0,2 1 0 0,0 5 0 0,-2 0 0 0,-9 0 0 0,6-6 0 0,-6 6 0 0,6-5 0 0,0 2 0 0,3 3 0 0,-3-6 0 0,-3 4 0 0,-11 2 0 0,13-6 0 0,-13 6 0 16,11 0 0-16,-11 0 0 0,0 0 0 0,12 0 0 15,-12 0 0-15,22 0 0 0,-11 6 0 0,-11-6 0 16,0 0 0 0,0 0-10-16</inkml:trace>
  <inkml:trace contextRef="#ctx1" brushRef="#br0" timeOffset="14588.13">31234 6770 12 0,'0'0'0'16,"0"0"0"-16,0 0 0 0,0 0 0 0,0 0 0 16,0 0 0-16,0 0 0 0,0 0 0 0,0 0 0 15,0 0 0-15,0 0 0 0,0 0 0 0,0 0 0 0,0 0 0 16,0 0 0-16,0 0 0 0,0 0 0 0,0 0 0 15,0 0 0-15,0 0 0 0,0 0 0 0,0 0 0 16,0 0 0-16,0 0 0 0,27-14 0 0,-16 11 0 16,3 3 0-16,6-5 0 0,2 2 0 0,-3 3 0 15,1-6 0-15,-1 6 0 0,0 0 0 0,-2 0 0 16,-3-5 0-16,0 2 0 0,-3 3 0 0,2-5 0 16,7 2 0-16,-12 3 0 0,6 0 0 0,-6 0 0 15,6-6 0-15,0 6 0 0,0 0 0 0,-3 0 0 16,0 0 0-16,6 0 0 0,-9-2 0 0,6 4 0 0,-6-2 0 15,3 0 0-15,-3 6 0 0,9-3 0 0,-6 2 0 16,0-2 0-16,0 2 0 0,0 1 0 0,3-6 0 16,0 8 0-16,2-8 0 0,-16 0 0 0,12 14 0 15,-12-14-10-15</inkml:trace>
  <inkml:trace contextRef="#ctx1" brushRef="#br0" timeOffset="15029.56">30971 7377 12 0,'0'0'0'0,"0"0"0"0,0 0 0 0,0 0 0 0,8 25 0 0,-2-12 0 0,-6-13 0 0,8 14 0 0,-8-14 0 0,0 0 0 0,-8 8 0 0,8-8 0 0,0 0 0 0,0 0 0 15,0 0 0-15,0 0 0 0,0 0 0 0,0 0 0 16,0 0 0-16,0 0 0 0,0 0 0 0,8 14 0 15,-8-14 0-15,8 8 0 0,-8-8 0 0,17 6 0 16,2-6 0-16,3 0 0 0,9 0 0 0,2 0 0 0,6-8 0 16,-3 2 0-16,5-2 0 0,-5-3 0 0,-5 3 0 15,2-1 0-15,0-7 0 0,3 5 0 0,0 2 0 16,-3 4 0-16,6-3 0 0,-6-6 0 0,0 0 0 16,-10 3 0-16,1-3 0 0,1 6 0 0,9-6 0 0,-7 6 0 15,-5-6 0-15,3 9 0 0,0 2 0 0,0 3 0 16,-6 0 0-16,1-3 0 0,-9 3 0 0,-11 0-10 15</inkml:trace>
  <inkml:trace contextRef="#ctx1" brushRef="#br0" timeOffset="15717.04">31253 8077 12 0,'0'0'0'0,"0"0"0"0,0 0 0 0,0 0 0 0,0 0 0 0,25 31 0 0,-19-12 0 0,-6 6 0 0,0 8 0 16,-3-3 0-16,3 6 0 0,0-3 0 0,-3-2 0 0,-3 2 0 15,1 0 0-15,-1 6 0 0,-10 24 0 16,10-24 0-16,1 2 0 0,-1 3 0 0,1-8 0 16,2 3 0-16,0-9 0 0,0 3 0 0,1-3 0 15,-1 4 0-15,0-7 0 0,3 6 0 0,-5-8 0 16,5 0 0-16,0 0 0 0,0-6 0 0,5-2 0 16,-5 2 0-16,3 0 0 0,0 1 0 0,-1-4 0 15,1-2 0-15,-3-14 0 0,0 22 0 0,0-22 0 16,3 5 0-16,-3-5 0 0,0 0 0 0,8 14 0 15,-8-14 0-15,0 0 0 0,0 0 0 0,0 0 0 16,0 0 0-16,0 0 0 0,9 0 0 0,-9 0 0 16,5-16 0-16,3 2 0 0,-5-3 0 0,5-13 0 0,3-3 0 15,1-3 0-15,1-8 0 0,-7 16 0 0,-3 1 0 16,-3 27-10-16</inkml:trace>
  <inkml:trace contextRef="#ctx1" brushRef="#br0" timeOffset="16092.92">31106 8180 12 0,'0'0'0'0,"0"0"0"0,0 0 0 0,0 0 0 0,36-14 0 0,-16 0 0 0,-4 0 0 0,-2-8 0 0,0 5 0 0,-6 1 0 0,6 2 0 0,-3 0 0 0,-11 14 0 0,17-19 0 16,-1 11 0-16,-4-12 0 0,7 1 0 0,3-3 0 16,0 3 0-16,0 2 0 0,25-13 0 15,-27 13 0-15,-1 9 0 0,25-11 0 16,-21 13 0-16,-1-2 0 0,25-11 0 15,-25 13 0-15,0 3 0 0,28-5 0 16,-31 3 0-16,-5 5 0 0,14 8 0 16,-15-3 0-16,-1-2 0 0,7 8 0 15,-3 3 0-15,1-6 0 0,16 23 0 0,-16-9 0 16,-17-22-10-16</inkml:trace>
  <inkml:trace contextRef="#ctx1" brushRef="#br0" timeOffset="16469.05">31317 8676 12 0,'0'0'0'0,"0"0"0"15,0 0 0-15,0 0 0 0,0 0 0 0,0 0 0 16,0 0 0-16,25-33 0 0,-12 5 0 16,-1 9 0-16,4 0 0 0,15-17 0 15,-18 14 0-15,-2 8 0 0,1-5 0 0,-1 2 0 16,5 3 0-16,4-2 0 0,-1 8 0 0,3-6 0 15,6-8 0-15,2 2 0 0,1-2 0 0,-4 6 0 16,12 5 0-16,-9 2 0 0,6 4 0 0,-5 2 0 16,2-8 0-16,3 3 0 0,0-3 0 0,-3 8 0 0,0-8 0 15,-2 6 0-15,5 2 0 0,-8 3 0 0,-4 0 0 16,-24 0-10-16</inkml:trace>
  <inkml:trace contextRef="#ctx1" brushRef="#br0" timeOffset="16910.98">31347 9159 12 0,'0'0'0'0,"0"0"0"0,0 0 0 0,0 0 0 0,0 0 0 0,0 0 0 0,0 0 0 0,0 0 0 0,0 0 0 0,31-6 0 0,-31 6 0 0,11-5 0 0,-11 5 0 0,16-3 0 16,-16 3 0-16,22-11 0 0,-11 3 0 0,3 0 0 16,-3-1 0-16,6 1 0 0,8 2 0 0,3-5 0 15,2-5 0-15,0-1 0 0,4-2 0 0,-4 2 0 16,12 4 0-16,-4 4 0 0,7-7 0 0,-12 2 0 0,6 3 0 16,-6 0 0-16,0 0 0 0,6-3 0 0,-6 3 0 15,8 0 0-15,-2 0 0 0,3 0 0 0,-4 0 0 16,-2 5 0-16,6-2 0 0,-3 0 0 0,-12 5 0 15,-27 3-10-15</inkml:trace>
  <inkml:trace contextRef="#ctx1" brushRef="#br0" timeOffset="18962">30085 9730 12 0,'0'0'0'0,"0"0"0"0,0 0 0 0,28 0 0 0,-6 0 0 0,0-6 0 0,1 4 0 0,-1-4 0 0,-3 3 0 16,3 3 0-16,3-5 0 0,-6 5 0 0,1 0 0 0,-4-3 0 0,7 3 0 0,4-8 0 0,1 2 0 16,2 1 0-16,-5 2 0 0,-25 3-10 0</inkml:trace>
  <inkml:trace contextRef="#ctx1" brushRef="#br0" timeOffset="19548.99">29480 10254 12 0,'0'0'0'16,"0"0"0"-16,0 0 0 0,0 0 0 0,0 0 0 16,0 0 0-16,0 0 0 0,0 0 0 15,11-33 0-15,-11 33 0 0,0 0 0 0,0 0 0 0,13-11 0 16,-13 11 0-16,17-11 0 0,-17 11 0 0,14-14 0 16,5 9 0-16,-5 2 0 0,8 0 0 0,3-5 0 15,3 0 0-15,-6 2 0 0,3 3 0 0,0 3 0 16,8-2 0-16,-3 2 0 0,4 2 0 0,-4-2 0 0,3 0 0 15,3 0 0-15,-3-5 0 0,3-1 0 0,3 6 0 16,-6 0 0-16,3 0 0 0,0 0 0 0,0 0 0 16,3 0 0-16,0 0 0 0,2 0 0 0,1 0 0 15,-6 0 0-15,2 0 0 0,1-2 0 0,-6-1 0 16,-2 0 0-16,-1 3 0 0,-2-5 0 0,0 2 0 16,5-3 0-16,-6-2 0 0,4 0 0 0,-6 2 0 15,2-2 0-15,-4 0 0 0,-10-1 0 0,10-2 0 16,-7 0 0-16,1-3 0 0,16-10 0 0,-8 10 0 15,2-3 0-15,9-8 0 0,-30 12 0 16,-6 13-10-16</inkml:trace>
  <inkml:trace contextRef="#ctx1" brushRef="#br0" timeOffset="20059.89">30055 9829 12 0,'0'0'0'0,"0"0"0"0,0 0 0 0,0 0 0 0,0 0 0 0,-22 14 0 0,22-14 0 0,-22 0 0 0,11 0 0 16,0 0 0-16,0 0 0 0,0 3 0 0,-1 5 0 0,-7 0 0 0,-9 1 0 0,-10-1 0 0,2 0 0 0,-6 3 0 0,12 0 0 15,2-2 0-15,-24 10 0 0,27-11 0 16,-6-5 0-16,-19 5 0 0,23 3 0 16,-1-5 0-16,-13 13 0 0,18-16 0 15,-4 2 0-15,-26 9 0 0,31-11 0 0,11 5 0 16,0 0 0-16,11-8 0 0,-17 14 0 15,17-14 0-15,-14 9 0 0,14-9 0 0,0 0-10 16</inkml:trace>
  <inkml:trace contextRef="#ctx1" brushRef="#br0" timeOffset="21094.58">31632 9785 12 0,'0'0'0'0,"0"0"0"0,0 0 0 0,6 50 0 0,8 16 0 0,-12-36 0 0,-2 6 0 0,0 3 0 0,3-9 0 0,0 3 0 0,0-8 0 15,5 3 0-15,-8-1 0 0,-8 1 0 0,2 2 0 16,-2-2 0-16,-1-1 0 0,7-2 0 0,-1-3 0 16,0 0 0-16,0 0 0 0,1-2 0 0,2 13 0 15,-6-11 0-15,3 6 0 0,1-1 0 0,-4 6 0 0,1-5 0 16,5-1 0-16,0 1 0 0,0-3 0 16,2 22 0-16,1-31 0 0,0 1 0 0,0-3 0 15,-1-1 0-15,1 1 0 0,-3-14 0 0,6 14 0 16,-6-14 0-16,8 19 0 0,-8-19 0 0,11 9 0 15,-11-9 0-15,14 8 0 0,-14-8 0 0,22 11 0 16,-8-11 0-16,5 0 0 0,3 3 0 0,0-1 0 0,1-4 0 16,-1-1 0-16,-3-3 0 0,9-2 0 0,-9 3 0 15,3-1 0-15,0-2 0 0,1 2 0 0,-1-2 0 16,0 3 0-16,-3-4 0 0,28-5 0 16,-25 6 0-16,0 3 0 0,23 2 0 15,-31 0 0-15,-1 0 0 0,12 3 0 16,-11 0 0-16,-14 0 0 0,25 3 0 15,-25-3 0-15,19 3 0 0,-8 5 0 16,-11-8 0-16,14 0 0 0,-14 0 0 0,11 3 0 0,-11-3 0 16,11-3 0-16,9-11 0 0,-4-5 0 15,4 0 0-15,19-36 0 0,-26 24 0 16,-13 31-10-16</inkml:trace>
  <inkml:trace contextRef="#ctx1" brushRef="#br0" timeOffset="22504.93">30066 4549 12 0,'0'0'0'0,"0"0"0"0,0 0 0 0,0 0 0 0,11 33 0 0,-8-16 0 0,2-9 0 0,-5-8 0 0,17 11 0 0,-17-11 0 0,11 5 0 0,-11-5 0 15,0 0 0-15,11 9 0 0,-11-9 0 0,20 5 0 16,-7 1 0-16,7-4 0 0,5 7 0 0,5 2 0 16,14 0 0-16,-8 0 0 0,3-3 0 0,-8-2 0 15,2 5 0-15,5 2 0 0,-4-2 0 0,2 6 0 16,0-3 0-16,0 2 0 0,11-2 0 0,-3 0 0 16,0-6 0-16,-2 0 0 0,7 9 0 0,-4 0 0 15,43 13 0-15,-35-16 0 16,-9-3 0-16,50 22 0 0,-47-19 0 0,-2 11 0 15,46 8 0-15,-44-17 0 0,-3-2 0 16,42 11 0-16,-47-14 0 0,-6-3 0 0,0 0 0 16,-5 1 0-16,8-7 0 0,-9 4 0 0,15-6 0 15,-26 0 0-15,-16 0 0 16,23-25 0-16,-23 25 0 0,11-22 0 0,2-8 0 16,-4 2 0-16,2 1 0 15,14-48 0-15,-17 47 0 0,-8 28-10 0</inkml:trace>
  <inkml:trace contextRef="#ctx1" brushRef="#br0" timeOffset="22815.59">31574 4477 12 0,'0'0'0'0,"0"0"0"15,0 0 0-15,-30 14 0 0,10-6 0 0,-2 0 0 0,-3 6 0 16,6 6 0-16,-6 4 0 0,-8 7 0 0,-3-9 0 15,-6 5 0-15,-2 1 0 0,-3 5 0 0,0-3 0 16,3 1 0-16,-1-1 0 0,-4 6 0 0,-1 3 0 16,-6 5 0-16,-46 41 0 0,61-43 0 0,-1 5 0 15,6-3 0-15,0-8 0 0,0-3 0 0,0-8 0 16,0 5 0-16,6-11 0 0,5 3 0 0,3-2 0 16,0-1 0-16,2 0 0 0,6-8 0 0,3-5 0 15,11-6 0-15,-16 8 0 0,16-8 0 0,0 0 0 16,0 0 0-16,0 0 0 0,0 0 0 0,0 0 0 0,0 0 0 15,16 0 0-15,-7-8 0 0,13-1 0 0,28-26 0 16,-17 13 0-16,-33 22-10 0</inkml:trace>
  <inkml:trace contextRef="#ctx1" brushRef="#br0" timeOffset="23528.31">32393 4049 12 0,'0'0'0'0,"0"0"0"0,0 0 0 15,8 42 0-15,-8-17 0 0,3 2 0 0,3 1 0 0,-1-1 0 0,6 34 0 0,-8-33 0 0,-6 5 0 0,1-6 0 0,-4 4 0 0,12 2 0 0,-6 0 0 0,2-5 0 16,-2-1 0-16,0 1 0 0,0-3 0 0,0-1 0 16,-2-1 0-16,-4-4 0 0,3 6 0 0,0-1 0 0,1 4 0 15,2-3 0-15,0 0 0 0,-3 5 0 16,-3-8 0-16,1 6 0 0,-1 8 0 0,-5 24 0 16,11-32 0-16,-8-1 0 15,5 26 0-15,0-31 0 0,3 0 0 0,3 0 0 0,-6-3 0 16,1-2 0-16,2-3 0 0,-3 2 0 0,0-2 0 15,3 0 0-15,0-14 0 0,3 16 0 0,-3-16 0 16,3 20 0-16,-3-20 0 0,8 19 0 0,-8-19 0 16,14 14 0-16,-14-14 0 0,5 11 0 0,-5-11 0 15,14 14 0-15,-3-12 5 0,0 4 2 0,0-3-1 16,3-3 1-16,3 0-3 0,-3 0 1 0,2 0-1 16,6-3 0-16,-2 3 13 0,7 0 1 0,-4 0 0 15,-4-8 0-15,-3 2-8 0,4 1 0 0,-6 2 0 0,2-3 1 16,-2 4 8-16,-6 2 1 0,6-3-1 0,8-3 1 15,1 4-10-15,-7-4 1 0,1 1 0 0,-3 5 0 16,-3-3 3-16,2 3 2 0,-1-8-1 0,-12 8 0 16,13 0-6-16,-13 0 0 0,14 8 0 0,-14-8 0 0,0 0 8 15,0 0 1-15,0 0-1 0,0 0 1 0,0 0-9 16,0 0 1-16,0 0 0 0,0 0 0 0,0 0-4 16,0 0-1-16,0 0 1 0,0 0 1 0,0 0-3 15,0 0 1-15,-14 0-1 0,14 0 1 0,-13 14-1 16,1-6 1-16,12-8-1 0,-16 11 1 0,16-11-419 0</inkml:trace>
  <inkml:trace contextRef="#ctx0" brushRef="#br0" timeOffset="-191102.74">17992 13110 0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54AC323-B726-4D2A-939E-BBCDB67E5B76}" type="datetime1">
              <a:rPr lang="ru-RU" noProof="0" smtClean="0"/>
              <a:t>31.10.2024</a:t>
            </a:fld>
            <a:endParaRPr lang="ru-RU" noProof="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0C6D3C-9EB0-4F2C-9026-3887D1CDB44E}" type="slidenum">
              <a:rPr lang="ru-RU" noProof="0" smtClean="0"/>
              <a:t>‹#›</a:t>
            </a:fld>
            <a:endParaRPr lang="ru-RU" noProof="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060C6D3C-9EB0-4F2C-9026-3887D1CDB44E}" type="slidenum">
              <a:rPr lang="ru-RU" smtClean="0"/>
              <a:t>1</a:t>
            </a:fld>
            <a:endParaRPr lang="ru-RU"/>
          </a:p>
        </p:txBody>
      </p:sp>
    </p:spTree>
    <p:extLst>
      <p:ext uri="{BB962C8B-B14F-4D97-AF65-F5344CB8AC3E}">
        <p14:creationId xmlns:p14="http://schemas.microsoft.com/office/powerpoint/2010/main" val="3183649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e96fd5876e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e96fd5876e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060C6D3C-9EB0-4F2C-9026-3887D1CDB44E}" type="slidenum">
              <a:rPr lang="ru-RU" smtClean="0"/>
              <a:t>84</a:t>
            </a:fld>
            <a:endParaRPr lang="ru-RU"/>
          </a:p>
        </p:txBody>
      </p:sp>
    </p:spTree>
    <p:extLst>
      <p:ext uri="{BB962C8B-B14F-4D97-AF65-F5344CB8AC3E}">
        <p14:creationId xmlns:p14="http://schemas.microsoft.com/office/powerpoint/2010/main" val="3556873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33945397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1273263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7823198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45154647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864302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424204506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298651586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100239571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Титульный слайд">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rtlCol="0" anchor="ctr"/>
          <a:lstStyle>
            <a:lvl1pPr marL="0" indent="0" algn="l">
              <a:lnSpc>
                <a:spcPct val="100000"/>
              </a:lnSpc>
              <a:buNone/>
              <a:defRPr sz="1200" i="1">
                <a:solidFill>
                  <a:schemeClr val="bg1">
                    <a:lumMod val="75000"/>
                  </a:schemeClr>
                </a:solidFill>
              </a:defRPr>
            </a:lvl1pPr>
          </a:lstStyle>
          <a:p>
            <a:pPr rtl="0"/>
            <a:r>
              <a:rPr lang="ru-RU" noProof="0"/>
              <a:t>Перетащите сюда </a:t>
            </a:r>
            <a:br>
              <a:rPr lang="ru-RU" noProof="0"/>
            </a:br>
            <a:r>
              <a:rPr lang="ru-RU" noProof="0"/>
              <a:t>свою фоновую фотографию</a:t>
            </a:r>
          </a:p>
        </p:txBody>
      </p:sp>
      <p:sp>
        <p:nvSpPr>
          <p:cNvPr id="2" name="Заголовок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rtlCol="0" anchor="ctr"/>
          <a:lstStyle>
            <a:lvl1pPr algn="l">
              <a:defRPr sz="5000" cap="all" baseline="0">
                <a:solidFill>
                  <a:schemeClr val="bg1"/>
                </a:solidFill>
              </a:defRPr>
            </a:lvl1pPr>
          </a:lstStyle>
          <a:p>
            <a:pPr rtl="0"/>
            <a:r>
              <a:rPr lang="ru-RU" noProof="0"/>
              <a:t>Образец заголовка</a:t>
            </a:r>
          </a:p>
        </p:txBody>
      </p:sp>
      <p:sp>
        <p:nvSpPr>
          <p:cNvPr id="3" name="Подзаголовок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rtlCol="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p>
        </p:txBody>
      </p:sp>
      <p:sp>
        <p:nvSpPr>
          <p:cNvPr id="7" name="Нижний колонтитул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rtlCol="0"/>
          <a:lstStyle/>
          <a:p>
            <a:pPr rtl="0"/>
            <a:endParaRPr lang="ru-RU" noProof="0"/>
          </a:p>
        </p:txBody>
      </p:sp>
      <p:sp>
        <p:nvSpPr>
          <p:cNvPr id="8" name="Номер слайда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338035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Только заголовок и подзаголовок — светлый">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1" name="Текст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ru-RU" noProof="0"/>
              <a:t>ПОДЗАГОЛОВОК</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3" name="Заголовок 2">
            <a:extLst>
              <a:ext uri="{FF2B5EF4-FFF2-40B4-BE49-F238E27FC236}">
                <a16:creationId xmlns:a16="http://schemas.microsoft.com/office/drawing/2014/main" id="{72F32FC1-1FF6-4874-9835-EB1A90F7E9F5}"/>
              </a:ext>
            </a:extLst>
          </p:cNvPr>
          <p:cNvSpPr>
            <a:spLocks noGrp="1"/>
          </p:cNvSpPr>
          <p:nvPr>
            <p:ph type="title"/>
          </p:nvPr>
        </p:nvSpPr>
        <p:spPr/>
        <p:txBody>
          <a:bodyPr rtlCol="0"/>
          <a:lstStyle/>
          <a:p>
            <a:pPr rtl="0"/>
            <a:r>
              <a:rPr lang="ru-RU" noProof="0"/>
              <a:t>Образец заголовка</a:t>
            </a:r>
          </a:p>
        </p:txBody>
      </p:sp>
      <p:sp>
        <p:nvSpPr>
          <p:cNvPr id="10" name="Полилиния: фигура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Tree>
    <p:extLst>
      <p:ext uri="{BB962C8B-B14F-4D97-AF65-F5344CB8AC3E}">
        <p14:creationId xmlns:p14="http://schemas.microsoft.com/office/powerpoint/2010/main" val="982756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F5179A5D-2E1E-4122-8255-844A0375AB5C}" type="datetimeFigureOut">
              <a:rPr lang="ru-RU" smtClean="0"/>
              <a:pPr/>
              <a:t>31.10.2024</a:t>
            </a:fld>
            <a:endParaRPr lang="ru-RU" dirty="0"/>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939E064-4929-463C-BE93-599F78C1F975}" type="slidenum">
              <a:rPr lang="ru-RU" smtClean="0"/>
              <a:pPr/>
              <a:t>‹#›</a:t>
            </a:fld>
            <a:endParaRPr lang="ru-RU"/>
          </a:p>
        </p:txBody>
      </p:sp>
      <p:sp>
        <p:nvSpPr>
          <p:cNvPr id="6" name="Прямоугольник 5"/>
          <p:cNvSpPr/>
          <p:nvPr userDrawn="1"/>
        </p:nvSpPr>
        <p:spPr>
          <a:xfrm>
            <a:off x="0" y="365124"/>
            <a:ext cx="12192000" cy="13255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solidFill>
                  <a:schemeClr val="bg1"/>
                </a:solidFill>
              </a:defRPr>
            </a:lvl1pPr>
          </a:lstStyle>
          <a:p>
            <a:r>
              <a:rPr lang="ru-RU" dirty="0"/>
              <a:t>Образец заголовка</a:t>
            </a:r>
          </a:p>
        </p:txBody>
      </p:sp>
      <p:sp>
        <p:nvSpPr>
          <p:cNvPr id="9" name="Текст 8"/>
          <p:cNvSpPr>
            <a:spLocks noGrp="1"/>
          </p:cNvSpPr>
          <p:nvPr>
            <p:ph type="body" sz="quarter" idx="13"/>
          </p:nvPr>
        </p:nvSpPr>
        <p:spPr>
          <a:xfrm>
            <a:off x="838200" y="1851025"/>
            <a:ext cx="10515600" cy="42291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44214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57311995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 блоков содержимого со значком">
    <p:spTree>
      <p:nvGrpSpPr>
        <p:cNvPr id="1" name=""/>
        <p:cNvGrpSpPr/>
        <p:nvPr/>
      </p:nvGrpSpPr>
      <p:grpSpPr>
        <a:xfrm>
          <a:off x="0" y="0"/>
          <a:ext cx="0" cy="0"/>
          <a:chOff x="0" y="0"/>
          <a:chExt cx="0" cy="0"/>
        </a:xfrm>
      </p:grpSpPr>
      <p:sp>
        <p:nvSpPr>
          <p:cNvPr id="6" name="Рисунок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rtlCol="0" anchor="t">
            <a:noAutofit/>
          </a:bodyPr>
          <a:lstStyle>
            <a:lvl1pPr marL="0" indent="0" algn="ctr">
              <a:lnSpc>
                <a:spcPct val="100000"/>
              </a:lnSpc>
              <a:buNone/>
              <a:defRPr sz="1200" i="1">
                <a:solidFill>
                  <a:schemeClr val="bg1"/>
                </a:solidFill>
              </a:defRPr>
            </a:lvl1pPr>
          </a:lstStyle>
          <a:p>
            <a:pPr rtl="0"/>
            <a:r>
              <a:rPr lang="ru-RU" noProof="0"/>
              <a:t>Перетащите сюда </a:t>
            </a:r>
            <a:br>
              <a:rPr lang="ru-RU" noProof="0"/>
            </a:br>
            <a:r>
              <a:rPr lang="ru-RU" noProof="0"/>
              <a:t>свою фоновую фотографию</a:t>
            </a:r>
          </a:p>
        </p:txBody>
      </p:sp>
      <p:sp>
        <p:nvSpPr>
          <p:cNvPr id="9" name="Полилиния: фигура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ru-RU" noProof="0"/>
              <a:t>Образец заголовка</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5" name="Текст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3" name="Текст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5" name="Текст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6" name="Текст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7" name="Текст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8" name="Текст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9" name="Текст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20" name="Текст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21" name="Текст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22" name="Текст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23" name="Текст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24" name="Текст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Tree>
    <p:extLst>
      <p:ext uri="{BB962C8B-B14F-4D97-AF65-F5344CB8AC3E}">
        <p14:creationId xmlns:p14="http://schemas.microsoft.com/office/powerpoint/2010/main" val="1845418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Только заголовок и подзаголовок — темный">
    <p:spTree>
      <p:nvGrpSpPr>
        <p:cNvPr id="1" name=""/>
        <p:cNvGrpSpPr/>
        <p:nvPr/>
      </p:nvGrpSpPr>
      <p:grpSpPr>
        <a:xfrm>
          <a:off x="0" y="0"/>
          <a:ext cx="0" cy="0"/>
          <a:chOff x="0" y="0"/>
          <a:chExt cx="0" cy="0"/>
        </a:xfrm>
      </p:grpSpPr>
      <p:sp>
        <p:nvSpPr>
          <p:cNvPr id="25" name="Полилиния: фигура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
        <p:nvSpPr>
          <p:cNvPr id="20" name="Текст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ru-RU" noProof="0"/>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ru-RU" noProof="0"/>
              <a:t>Образец заголовка</a:t>
            </a:r>
          </a:p>
        </p:txBody>
      </p:sp>
      <p:sp>
        <p:nvSpPr>
          <p:cNvPr id="21" name="Текст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ru-RU" noProof="0"/>
              <a:t>ПОДЗАГОЛОВОК</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26" name="Полилиния: фигура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Tree>
    <p:extLst>
      <p:ext uri="{BB962C8B-B14F-4D97-AF65-F5344CB8AC3E}">
        <p14:creationId xmlns:p14="http://schemas.microsoft.com/office/powerpoint/2010/main" val="5655662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Заголовок и объект">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rtlCol="0"/>
          <a:lstStyle>
            <a:lvl1pPr marL="0" indent="0">
              <a:lnSpc>
                <a:spcPts val="2000"/>
              </a:lnSpc>
              <a:buNone/>
              <a:defRPr>
                <a:solidFill>
                  <a:schemeClr val="bg1"/>
                </a:solidFill>
              </a:defRPr>
            </a:lvl1pPr>
          </a:lstStyle>
          <a:p>
            <a:pPr lvl="0" rtl="0"/>
            <a:r>
              <a:rPr lang="ru-RU" noProof="0"/>
              <a:t>Опишите свою главную идею</a:t>
            </a:r>
          </a:p>
        </p:txBody>
      </p:sp>
      <p:sp>
        <p:nvSpPr>
          <p:cNvPr id="21" name="Рисунок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rtlCol="0" anchor="ctr">
            <a:noAutofit/>
          </a:bodyPr>
          <a:lstStyle>
            <a:lvl1pPr marL="0" indent="0" algn="r">
              <a:lnSpc>
                <a:spcPct val="100000"/>
              </a:lnSpc>
              <a:buNone/>
              <a:defRPr sz="1200" i="1">
                <a:solidFill>
                  <a:schemeClr val="bg1"/>
                </a:solidFill>
              </a:defRPr>
            </a:lvl1pPr>
          </a:lstStyle>
          <a:p>
            <a:pPr rtl="0"/>
            <a:r>
              <a:rPr lang="ru-RU" noProof="0"/>
              <a:t>Перетащите сюда </a:t>
            </a:r>
            <a:br>
              <a:rPr lang="ru-RU" noProof="0"/>
            </a:br>
            <a:r>
              <a:rPr lang="ru-RU" noProof="0"/>
              <a:t>свою фоновую фотографию</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rtlCol="0"/>
          <a:lstStyle>
            <a:lvl1pPr>
              <a:defRPr>
                <a:solidFill>
                  <a:schemeClr val="bg1"/>
                </a:solidFill>
              </a:defRPr>
            </a:lvl1pPr>
          </a:lstStyle>
          <a:p>
            <a:pPr rtl="0"/>
            <a:fld id="{EECC7194-A4D0-457B-9D3E-53681723AFF7}" type="slidenum">
              <a:rPr lang="ru-RU" noProof="0" smtClean="0"/>
              <a:pPr/>
              <a:t>‹#›</a:t>
            </a:fld>
            <a:endParaRPr lang="ru-RU" noProof="0"/>
          </a:p>
        </p:txBody>
      </p:sp>
      <p:sp>
        <p:nvSpPr>
          <p:cNvPr id="12" name="Заголовок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rtlCol="0"/>
          <a:lstStyle>
            <a:lvl1pPr>
              <a:defRPr sz="4000" cap="all" baseline="0">
                <a:solidFill>
                  <a:schemeClr val="bg1"/>
                </a:solidFill>
              </a:defRPr>
            </a:lvl1pPr>
          </a:lstStyle>
          <a:p>
            <a:pPr rtl="0"/>
            <a:r>
              <a:rPr lang="ru-RU" noProof="0"/>
              <a:t>Образец заголовка</a:t>
            </a:r>
          </a:p>
        </p:txBody>
      </p:sp>
      <p:sp>
        <p:nvSpPr>
          <p:cNvPr id="19" name="Полилиния: Фигура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Tree>
    <p:extLst>
      <p:ext uri="{BB962C8B-B14F-4D97-AF65-F5344CB8AC3E}">
        <p14:creationId xmlns:p14="http://schemas.microsoft.com/office/powerpoint/2010/main" val="3972044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Спасибо за внимание!">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rtlCol="0" anchor="ctr"/>
          <a:lstStyle>
            <a:lvl1pPr marL="0" indent="0" algn="r">
              <a:lnSpc>
                <a:spcPct val="100000"/>
              </a:lnSpc>
              <a:buNone/>
              <a:defRPr sz="1200" i="1">
                <a:solidFill>
                  <a:schemeClr val="bg1">
                    <a:lumMod val="75000"/>
                  </a:schemeClr>
                </a:solidFill>
              </a:defRPr>
            </a:lvl1pPr>
          </a:lstStyle>
          <a:p>
            <a:pPr rtl="0"/>
            <a:r>
              <a:rPr lang="ru-RU" noProof="0"/>
              <a:t>Перетащите сюда </a:t>
            </a:r>
            <a:br>
              <a:rPr lang="ru-RU" noProof="0"/>
            </a:br>
            <a:r>
              <a:rPr lang="ru-RU" noProof="0"/>
              <a:t>свою фоновую фотографию</a:t>
            </a:r>
          </a:p>
        </p:txBody>
      </p:sp>
      <p:sp>
        <p:nvSpPr>
          <p:cNvPr id="2" name="Заголовок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rtlCol="0" anchor="ctr"/>
          <a:lstStyle>
            <a:lvl1pPr algn="l">
              <a:lnSpc>
                <a:spcPct val="65000"/>
              </a:lnSpc>
              <a:defRPr sz="8800" cap="all" baseline="0">
                <a:solidFill>
                  <a:schemeClr val="bg1"/>
                </a:solidFill>
              </a:defRPr>
            </a:lvl1pPr>
          </a:lstStyle>
          <a:p>
            <a:pPr rtl="0"/>
            <a:r>
              <a:rPr lang="ru-RU" noProof="0"/>
              <a:t>Спасибо </a:t>
            </a:r>
            <a:br>
              <a:rPr lang="ru-RU" noProof="0"/>
            </a:br>
            <a:r>
              <a:rPr lang="ru-RU" noProof="0"/>
              <a:t>за внимание!</a:t>
            </a:r>
          </a:p>
        </p:txBody>
      </p:sp>
      <p:sp>
        <p:nvSpPr>
          <p:cNvPr id="6" name="Текст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rtlCol="0"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ru-RU" noProof="0"/>
              <a:t>Полное имя</a:t>
            </a:r>
          </a:p>
        </p:txBody>
      </p:sp>
      <p:sp>
        <p:nvSpPr>
          <p:cNvPr id="9" name="Текст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rtlCol="0"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ru-RU" noProof="0"/>
              <a:t>Электронная почта</a:t>
            </a:r>
          </a:p>
        </p:txBody>
      </p:sp>
      <p:sp>
        <p:nvSpPr>
          <p:cNvPr id="10" name="Текст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rtlCol="0"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ru-RU" noProof="0"/>
              <a:t>Телефон</a:t>
            </a:r>
          </a:p>
        </p:txBody>
      </p:sp>
      <p:sp>
        <p:nvSpPr>
          <p:cNvPr id="11" name="Текст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rtlCol="0"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rtl="0"/>
            <a:r>
              <a:rPr lang="ru-RU" noProof="0"/>
              <a:t>ДОЛЖНОСТЬ</a:t>
            </a:r>
          </a:p>
        </p:txBody>
      </p:sp>
    </p:spTree>
    <p:extLst>
      <p:ext uri="{BB962C8B-B14F-4D97-AF65-F5344CB8AC3E}">
        <p14:creationId xmlns:p14="http://schemas.microsoft.com/office/powerpoint/2010/main" val="1520488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чисел со значком">
    <p:bg>
      <p:bgPr>
        <a:solidFill>
          <a:schemeClr val="bg1"/>
        </a:solidFill>
        <a:effectLst/>
      </p:bgPr>
    </p:bg>
    <p:spTree>
      <p:nvGrpSpPr>
        <p:cNvPr id="1" name=""/>
        <p:cNvGrpSpPr/>
        <p:nvPr/>
      </p:nvGrpSpPr>
      <p:grpSpPr>
        <a:xfrm>
          <a:off x="0" y="0"/>
          <a:ext cx="0" cy="0"/>
          <a:chOff x="0" y="0"/>
          <a:chExt cx="0" cy="0"/>
        </a:xfrm>
      </p:grpSpPr>
      <p:sp>
        <p:nvSpPr>
          <p:cNvPr id="24" name="Рисунок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rtlCol="0" anchor="t">
            <a:noAutofit/>
          </a:bodyPr>
          <a:lstStyle>
            <a:lvl1pPr marL="0" indent="0" algn="ctr">
              <a:lnSpc>
                <a:spcPct val="100000"/>
              </a:lnSpc>
              <a:buNone/>
              <a:defRPr sz="1200" i="1">
                <a:solidFill>
                  <a:schemeClr val="bg1"/>
                </a:solidFill>
              </a:defRPr>
            </a:lvl1pPr>
          </a:lstStyle>
          <a:p>
            <a:pPr rtl="0"/>
            <a:r>
              <a:rPr lang="ru-RU" noProof="0"/>
              <a:t>Перетащите сюда </a:t>
            </a:r>
            <a:br>
              <a:rPr lang="ru-RU" noProof="0"/>
            </a:br>
            <a:r>
              <a:rPr lang="ru-RU" noProof="0"/>
              <a:t>свою фоновую фотографию</a:t>
            </a:r>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rtlCol="0"/>
          <a:lstStyle>
            <a:lvl1pPr>
              <a:defRPr cap="all" baseline="0">
                <a:solidFill>
                  <a:schemeClr val="bg1"/>
                </a:solidFill>
              </a:defRPr>
            </a:lvl1pPr>
          </a:lstStyle>
          <a:p>
            <a:pPr rtl="0"/>
            <a:r>
              <a:rPr lang="ru-RU" noProof="0"/>
              <a:t>Образец заголовка</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lvl1pPr>
              <a:defRPr>
                <a:solidFill>
                  <a:schemeClr val="bg1"/>
                </a:solidFill>
              </a:defRPr>
            </a:lvl1pPr>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9" name="Полилиния: фигура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5" name="Текст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1" name="Текст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2" name="Текст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3" name="Текст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4" name="Текст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5" name="Текст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6" name="Текст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7" name="Текст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8" name="Текст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rtlCol="0"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ЧИСЛО</a:t>
            </a:r>
          </a:p>
        </p:txBody>
      </p:sp>
      <p:sp>
        <p:nvSpPr>
          <p:cNvPr id="19" name="Текст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rtlCol="0"/>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22" name="Подзаголовок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rtlCol="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Результат</a:t>
            </a:r>
          </a:p>
        </p:txBody>
      </p:sp>
      <p:sp>
        <p:nvSpPr>
          <p:cNvPr id="26" name="Рисунок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27" name="Рисунок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28" name="Рисунок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29" name="Рисунок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30" name="Рисунок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Tree>
    <p:extLst>
      <p:ext uri="{BB962C8B-B14F-4D97-AF65-F5344CB8AC3E}">
        <p14:creationId xmlns:p14="http://schemas.microsoft.com/office/powerpoint/2010/main" val="38925839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Вертикальное разделение 60 40">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8" name="Текст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ru-RU" noProof="0"/>
          </a:p>
        </p:txBody>
      </p:sp>
      <p:sp>
        <p:nvSpPr>
          <p:cNvPr id="2" name="Заголовок 1">
            <a:extLst>
              <a:ext uri="{FF2B5EF4-FFF2-40B4-BE49-F238E27FC236}">
                <a16:creationId xmlns:a16="http://schemas.microsoft.com/office/drawing/2014/main" id="{0BDF8FE7-66F4-4586-B49B-61E115ED291E}"/>
              </a:ext>
            </a:extLst>
          </p:cNvPr>
          <p:cNvSpPr>
            <a:spLocks noGrp="1"/>
          </p:cNvSpPr>
          <p:nvPr>
            <p:ph type="title"/>
          </p:nvPr>
        </p:nvSpPr>
        <p:spPr/>
        <p:txBody>
          <a:bodyPr rtlCol="0"/>
          <a:lstStyle>
            <a:lvl1pPr>
              <a:defRPr>
                <a:solidFill>
                  <a:schemeClr val="bg1"/>
                </a:solidFill>
              </a:defRPr>
            </a:lvl1pPr>
          </a:lstStyle>
          <a:p>
            <a:pPr rtl="0"/>
            <a:r>
              <a:rPr lang="ru-RU" noProof="0"/>
              <a:t>Образец заголовка</a:t>
            </a:r>
          </a:p>
        </p:txBody>
      </p:sp>
      <p:sp>
        <p:nvSpPr>
          <p:cNvPr id="6" name="Нижний колонтитул 5">
            <a:extLst>
              <a:ext uri="{FF2B5EF4-FFF2-40B4-BE49-F238E27FC236}">
                <a16:creationId xmlns:a16="http://schemas.microsoft.com/office/drawing/2014/main" id="{AEB5B890-F885-418C-9812-59970CAC6BCD}"/>
              </a:ext>
            </a:extLst>
          </p:cNvPr>
          <p:cNvSpPr>
            <a:spLocks noGrp="1"/>
          </p:cNvSpPr>
          <p:nvPr>
            <p:ph type="ftr" sz="quarter" idx="10"/>
          </p:nvPr>
        </p:nvSpPr>
        <p:spPr/>
        <p:txBody>
          <a:bodyPr rtlCol="0"/>
          <a:lstStyle/>
          <a:p>
            <a:pPr rtl="0"/>
            <a:endParaRPr lang="ru-RU" noProof="0"/>
          </a:p>
        </p:txBody>
      </p:sp>
      <p:sp>
        <p:nvSpPr>
          <p:cNvPr id="7" name="Номер слайда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4" name="Текст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ru-RU" noProof="0"/>
              <a:t>ПОДЗАГОЛОВОК</a:t>
            </a:r>
          </a:p>
        </p:txBody>
      </p:sp>
      <p:sp>
        <p:nvSpPr>
          <p:cNvPr id="21" name="Полилиния: фигура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
        <p:nvSpPr>
          <p:cNvPr id="19" name="Полилиния: Фигура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Tree>
    <p:extLst>
      <p:ext uri="{BB962C8B-B14F-4D97-AF65-F5344CB8AC3E}">
        <p14:creationId xmlns:p14="http://schemas.microsoft.com/office/powerpoint/2010/main" val="578943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6 блоков содержимого со значком">
    <p:spTree>
      <p:nvGrpSpPr>
        <p:cNvPr id="1" name=""/>
        <p:cNvGrpSpPr/>
        <p:nvPr/>
      </p:nvGrpSpPr>
      <p:grpSpPr>
        <a:xfrm>
          <a:off x="0" y="0"/>
          <a:ext cx="0" cy="0"/>
          <a:chOff x="0" y="0"/>
          <a:chExt cx="0" cy="0"/>
        </a:xfrm>
      </p:grpSpPr>
      <p:sp>
        <p:nvSpPr>
          <p:cNvPr id="25" name="Полилиния: фигура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
        <p:nvSpPr>
          <p:cNvPr id="20" name="Текст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ru-RU" noProof="0"/>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ru-RU" noProof="0"/>
              <a:t>Образец заголовка</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5" name="Текст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3" name="Текст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5" name="Текст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6" name="Текст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17" name="Текст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Описание</a:t>
            </a:r>
          </a:p>
        </p:txBody>
      </p:sp>
      <p:sp>
        <p:nvSpPr>
          <p:cNvPr id="18" name="Текст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Верхний колонтитул</a:t>
            </a:r>
          </a:p>
        </p:txBody>
      </p:sp>
      <p:sp>
        <p:nvSpPr>
          <p:cNvPr id="29" name="Рисунок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30" name="Рисунок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31" name="Рисунок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rtlCol="0" anchor="ctr"/>
          <a:lstStyle>
            <a:lvl1pPr marL="0" indent="0" algn="ctr">
              <a:buNone/>
              <a:defRPr sz="1050" i="1">
                <a:solidFill>
                  <a:schemeClr val="bg1"/>
                </a:solidFill>
              </a:defRPr>
            </a:lvl1pPr>
          </a:lstStyle>
          <a:p>
            <a:pPr rtl="0"/>
            <a:r>
              <a:rPr lang="ru-RU" noProof="0"/>
              <a:t>Значок</a:t>
            </a:r>
          </a:p>
        </p:txBody>
      </p:sp>
      <p:sp>
        <p:nvSpPr>
          <p:cNvPr id="21" name="Текст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ru-RU" noProof="0"/>
              <a:t>ПОДЗАГОЛОВОК</a:t>
            </a:r>
          </a:p>
        </p:txBody>
      </p:sp>
      <p:sp>
        <p:nvSpPr>
          <p:cNvPr id="26" name="Полилиния: фигура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ru-RU" noProof="0"/>
          </a:p>
        </p:txBody>
      </p:sp>
    </p:spTree>
    <p:extLst>
      <p:ext uri="{BB962C8B-B14F-4D97-AF65-F5344CB8AC3E}">
        <p14:creationId xmlns:p14="http://schemas.microsoft.com/office/powerpoint/2010/main" val="2142598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и подзаголовок — полная фотография">
    <p:bg>
      <p:bgPr>
        <a:solidFill>
          <a:schemeClr val="bg1"/>
        </a:solidFill>
        <a:effectLst/>
      </p:bgPr>
    </p:bg>
    <p:spTree>
      <p:nvGrpSpPr>
        <p:cNvPr id="1" name=""/>
        <p:cNvGrpSpPr/>
        <p:nvPr/>
      </p:nvGrpSpPr>
      <p:grpSpPr>
        <a:xfrm>
          <a:off x="0" y="0"/>
          <a:ext cx="0" cy="0"/>
          <a:chOff x="0" y="0"/>
          <a:chExt cx="0" cy="0"/>
        </a:xfrm>
      </p:grpSpPr>
      <p:sp>
        <p:nvSpPr>
          <p:cNvPr id="24" name="Рисунок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rtlCol="0" anchor="t">
            <a:noAutofit/>
          </a:bodyPr>
          <a:lstStyle>
            <a:lvl1pPr marL="0" indent="0" algn="ctr">
              <a:lnSpc>
                <a:spcPct val="100000"/>
              </a:lnSpc>
              <a:buNone/>
              <a:defRPr sz="1200" i="1">
                <a:solidFill>
                  <a:schemeClr val="bg1"/>
                </a:solidFill>
              </a:defRPr>
            </a:lvl1pPr>
          </a:lstStyle>
          <a:p>
            <a:pPr rtl="0"/>
            <a:r>
              <a:rPr lang="ru-RU" noProof="0"/>
              <a:t>Перетащите сюда </a:t>
            </a:r>
            <a:br>
              <a:rPr lang="ru-RU" noProof="0"/>
            </a:br>
            <a:r>
              <a:rPr lang="ru-RU" noProof="0"/>
              <a:t>свою фоновую фотографию</a:t>
            </a:r>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rtlCol="0"/>
          <a:lstStyle>
            <a:lvl1pPr>
              <a:defRPr cap="all" baseline="0">
                <a:solidFill>
                  <a:schemeClr val="bg1"/>
                </a:solidFill>
              </a:defRPr>
            </a:lvl1pPr>
          </a:lstStyle>
          <a:p>
            <a:pPr rtl="0"/>
            <a:r>
              <a:rPr lang="ru-RU" noProof="0"/>
              <a:t>Образец заголовка</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lvl1pPr>
              <a:defRPr>
                <a:solidFill>
                  <a:schemeClr val="bg1"/>
                </a:solidFill>
              </a:defRPr>
            </a:lvl1pPr>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9" name="Полилиния: фигура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3" name="Текст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ru-RU" noProof="0"/>
              <a:t>ПОДЗАГОЛОВОК</a:t>
            </a:r>
          </a:p>
        </p:txBody>
      </p:sp>
    </p:spTree>
    <p:extLst>
      <p:ext uri="{BB962C8B-B14F-4D97-AF65-F5344CB8AC3E}">
        <p14:creationId xmlns:p14="http://schemas.microsoft.com/office/powerpoint/2010/main" val="2039369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Команда">
    <p:spTree>
      <p:nvGrpSpPr>
        <p:cNvPr id="1" name=""/>
        <p:cNvGrpSpPr/>
        <p:nvPr/>
      </p:nvGrpSpPr>
      <p:grpSpPr>
        <a:xfrm>
          <a:off x="0" y="0"/>
          <a:ext cx="0" cy="0"/>
          <a:chOff x="0" y="0"/>
          <a:chExt cx="0" cy="0"/>
        </a:xfrm>
      </p:grpSpPr>
      <p:sp>
        <p:nvSpPr>
          <p:cNvPr id="20" name="Текст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ru-RU" noProof="0"/>
          </a:p>
        </p:txBody>
      </p:sp>
      <p:sp>
        <p:nvSpPr>
          <p:cNvPr id="19" name="Полилиния: Фигура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5" name="Текст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13" name="Текст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15" name="Текст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16" name="Текст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17" name="Текст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18" name="Текст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29" name="Рисунок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0" name="Рисунок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1" name="Рисунок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22" name="Текст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23" name="Текст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24" name="Текст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27" name="Текст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28" name="Текст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Роль</a:t>
            </a:r>
          </a:p>
        </p:txBody>
      </p:sp>
      <p:sp>
        <p:nvSpPr>
          <p:cNvPr id="32" name="Текст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ru-RU" noProof="0"/>
              <a:t>Полное имя</a:t>
            </a:r>
          </a:p>
        </p:txBody>
      </p:sp>
      <p:sp>
        <p:nvSpPr>
          <p:cNvPr id="33" name="Рисунок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4" name="Рисунок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5" name="Рисунок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rtlCol="0" anchor="ctr"/>
          <a:lstStyle>
            <a:lvl1pPr marL="0" indent="0" algn="ctr">
              <a:buNone/>
              <a:defRPr sz="1050" i="1">
                <a:solidFill>
                  <a:schemeClr val="bg1"/>
                </a:solidFill>
              </a:defRPr>
            </a:lvl1pPr>
          </a:lstStyle>
          <a:p>
            <a:pPr rtl="0"/>
            <a:r>
              <a:rPr lang="ru-RU" noProof="0"/>
              <a:t>Значок</a:t>
            </a:r>
          </a:p>
        </p:txBody>
      </p:sp>
      <p:sp>
        <p:nvSpPr>
          <p:cNvPr id="3" name="Заголовок 2">
            <a:extLst>
              <a:ext uri="{FF2B5EF4-FFF2-40B4-BE49-F238E27FC236}">
                <a16:creationId xmlns:a16="http://schemas.microsoft.com/office/drawing/2014/main" id="{7C0EBF36-B9CA-4962-B198-27B56B54E58C}"/>
              </a:ext>
            </a:extLst>
          </p:cNvPr>
          <p:cNvSpPr>
            <a:spLocks noGrp="1"/>
          </p:cNvSpPr>
          <p:nvPr>
            <p:ph type="title"/>
          </p:nvPr>
        </p:nvSpPr>
        <p:spPr/>
        <p:txBody>
          <a:bodyPr rtlCol="0"/>
          <a:lstStyle>
            <a:lvl1pPr>
              <a:defRPr>
                <a:solidFill>
                  <a:schemeClr val="bg1"/>
                </a:solidFill>
              </a:defRPr>
            </a:lvl1pPr>
          </a:lstStyle>
          <a:p>
            <a:pPr rtl="0"/>
            <a:r>
              <a:rPr lang="ru-RU" noProof="0"/>
              <a:t>Образец заголовка</a:t>
            </a:r>
          </a:p>
        </p:txBody>
      </p:sp>
    </p:spTree>
    <p:extLst>
      <p:ext uri="{BB962C8B-B14F-4D97-AF65-F5344CB8AC3E}">
        <p14:creationId xmlns:p14="http://schemas.microsoft.com/office/powerpoint/2010/main" val="2392197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Перечисленные изображения">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9" name="Текст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ru-RU" noProof="0"/>
              <a:t>ПОДЗАГОЛОВОК</a:t>
            </a:r>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p:txBody>
          <a:bodyPr rtlCol="0"/>
          <a:lstStyle/>
          <a:p>
            <a:pPr rtl="0"/>
            <a:r>
              <a:rPr lang="ru-RU" noProof="0"/>
              <a:t>Образец заголовка</a:t>
            </a:r>
          </a:p>
        </p:txBody>
      </p:sp>
      <p:sp>
        <p:nvSpPr>
          <p:cNvPr id="3" name="Объект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rtlCol="0"/>
          <a:lstStyle>
            <a:lvl1pPr marL="0" indent="0">
              <a:buNone/>
              <a:defRPr/>
            </a:lvl1pPr>
          </a:lstStyle>
          <a:p>
            <a:pPr lvl="0" rtl="0"/>
            <a:r>
              <a:rPr lang="ru-RU" noProof="0"/>
              <a:t>Описание</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
        <p:nvSpPr>
          <p:cNvPr id="11" name="Рисунок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rtlCol="0" anchor="ctr"/>
          <a:lstStyle>
            <a:lvl1pPr marL="0" indent="0" algn="ctr">
              <a:buNone/>
              <a:defRPr sz="1050" i="1"/>
            </a:lvl1pPr>
          </a:lstStyle>
          <a:p>
            <a:pPr rtl="0"/>
            <a:r>
              <a:rPr lang="ru-RU" noProof="0"/>
              <a:t>Разместите</a:t>
            </a:r>
            <a:br>
              <a:rPr lang="ru-RU" noProof="0"/>
            </a:br>
            <a:r>
              <a:rPr lang="ru-RU" noProof="0"/>
              <a:t>здесь изображение или логотип</a:t>
            </a:r>
          </a:p>
        </p:txBody>
      </p:sp>
      <p:sp>
        <p:nvSpPr>
          <p:cNvPr id="12" name="Рисунок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rtlCol="0" anchor="ctr"/>
          <a:lstStyle>
            <a:lvl1pPr marL="0" indent="0" algn="ctr">
              <a:buNone/>
              <a:defRPr sz="1050" i="1"/>
            </a:lvl1pPr>
          </a:lstStyle>
          <a:p>
            <a:pPr rtl="0"/>
            <a:r>
              <a:rPr lang="ru-RU" noProof="0"/>
              <a:t>Разместите</a:t>
            </a:r>
            <a:br>
              <a:rPr lang="ru-RU" noProof="0"/>
            </a:br>
            <a:r>
              <a:rPr lang="ru-RU" noProof="0"/>
              <a:t>здесь изображение или логотип</a:t>
            </a:r>
          </a:p>
        </p:txBody>
      </p:sp>
      <p:sp>
        <p:nvSpPr>
          <p:cNvPr id="13" name="Рисунок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rtlCol="0" anchor="ctr"/>
          <a:lstStyle>
            <a:lvl1pPr marL="0" indent="0" algn="ctr">
              <a:buNone/>
              <a:defRPr sz="1050" i="1"/>
            </a:lvl1pPr>
          </a:lstStyle>
          <a:p>
            <a:pPr rtl="0"/>
            <a:r>
              <a:rPr lang="ru-RU" noProof="0"/>
              <a:t>Разместите</a:t>
            </a:r>
            <a:br>
              <a:rPr lang="ru-RU" noProof="0"/>
            </a:br>
            <a:r>
              <a:rPr lang="ru-RU" noProof="0"/>
              <a:t>здесь изображение или логотип</a:t>
            </a:r>
          </a:p>
        </p:txBody>
      </p:sp>
      <p:sp>
        <p:nvSpPr>
          <p:cNvPr id="14" name="Объект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rtlCol="0"/>
          <a:lstStyle>
            <a:lvl1pPr marL="0" indent="0">
              <a:buNone/>
              <a:defRPr/>
            </a:lvl1pPr>
          </a:lstStyle>
          <a:p>
            <a:pPr lvl="0" rtl="0"/>
            <a:r>
              <a:rPr lang="ru-RU" noProof="0"/>
              <a:t>Описание</a:t>
            </a:r>
          </a:p>
        </p:txBody>
      </p:sp>
      <p:sp>
        <p:nvSpPr>
          <p:cNvPr id="15" name="Объект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rtlCol="0"/>
          <a:lstStyle>
            <a:lvl1pPr marL="0" indent="0">
              <a:buNone/>
              <a:defRPr/>
            </a:lvl1pPr>
          </a:lstStyle>
          <a:p>
            <a:pPr lvl="0" rtl="0"/>
            <a:r>
              <a:rPr lang="ru-RU" noProof="0"/>
              <a:t>Описание</a:t>
            </a:r>
          </a:p>
        </p:txBody>
      </p:sp>
    </p:spTree>
    <p:extLst>
      <p:ext uri="{BB962C8B-B14F-4D97-AF65-F5344CB8AC3E}">
        <p14:creationId xmlns:p14="http://schemas.microsoft.com/office/powerpoint/2010/main" val="2119471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10/31/2024</a:t>
            </a:fld>
            <a:endParaRPr lang="en-US" dirty="0"/>
          </a:p>
        </p:txBody>
      </p:sp>
      <p:sp>
        <p:nvSpPr>
          <p:cNvPr id="5" name="Footer Placeholder 4"/>
          <p:cNvSpPr>
            <a:spLocks noGrp="1"/>
          </p:cNvSpPr>
          <p:nvPr>
            <p:ph type="ftr" sz="quarter" idx="11"/>
          </p:nvPr>
        </p:nvSpPr>
        <p:spPr/>
        <p:txBody>
          <a:bodyPr/>
          <a:lstStyle/>
          <a:p>
            <a:pPr rtl="0"/>
            <a:endParaRPr lang="ru-RU" noProof="0"/>
          </a:p>
        </p:txBody>
      </p:sp>
      <p:sp>
        <p:nvSpPr>
          <p:cNvPr id="6" name="Slide Number Placeholder 5"/>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226848545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9" name="Текст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tx1"/>
                </a:solidFill>
                <a:latin typeface="+mj-lt"/>
              </a:defRPr>
            </a:lvl1pPr>
          </a:lstStyle>
          <a:p>
            <a:pPr lvl="0" rtl="0"/>
            <a:r>
              <a:rPr lang="ru-RU" noProof="0"/>
              <a:t>ПОДЗАГОЛОВОК</a:t>
            </a:r>
          </a:p>
        </p:txBody>
      </p:sp>
      <p:sp>
        <p:nvSpPr>
          <p:cNvPr id="2" name="Заголовок 1">
            <a:extLst>
              <a:ext uri="{FF2B5EF4-FFF2-40B4-BE49-F238E27FC236}">
                <a16:creationId xmlns:a16="http://schemas.microsoft.com/office/drawing/2014/main" id="{DF797B74-E645-46F4-8F77-49AF7F0D443F}"/>
              </a:ext>
            </a:extLst>
          </p:cNvPr>
          <p:cNvSpPr>
            <a:spLocks noGrp="1"/>
          </p:cNvSpPr>
          <p:nvPr>
            <p:ph type="title"/>
          </p:nvPr>
        </p:nvSpPr>
        <p:spPr/>
        <p:txBody>
          <a:bodyPr rtlCol="0"/>
          <a:lstStyle/>
          <a:p>
            <a:pPr rtl="0"/>
            <a:r>
              <a:rPr lang="ru-RU" noProof="0"/>
              <a:t>Образец заголовка</a:t>
            </a:r>
          </a:p>
        </p:txBody>
      </p:sp>
      <p:sp>
        <p:nvSpPr>
          <p:cNvPr id="3" name="Объект 2">
            <a:extLst>
              <a:ext uri="{FF2B5EF4-FFF2-40B4-BE49-F238E27FC236}">
                <a16:creationId xmlns:a16="http://schemas.microsoft.com/office/drawing/2014/main" id="{2E5EAA7C-AE70-48A8-B582-013424EB9C44}"/>
              </a:ext>
            </a:extLst>
          </p:cNvPr>
          <p:cNvSpPr>
            <a:spLocks noGrp="1"/>
          </p:cNvSpPr>
          <p:nvPr>
            <p:ph idx="1"/>
          </p:nvPr>
        </p:nvSpPr>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7" name="Нижний колонтитул 6">
            <a:extLst>
              <a:ext uri="{FF2B5EF4-FFF2-40B4-BE49-F238E27FC236}">
                <a16:creationId xmlns:a16="http://schemas.microsoft.com/office/drawing/2014/main" id="{A557D1A2-E2DD-4CD8-B7DB-2864D4A97E02}"/>
              </a:ext>
            </a:extLst>
          </p:cNvPr>
          <p:cNvSpPr>
            <a:spLocks noGrp="1"/>
          </p:cNvSpPr>
          <p:nvPr>
            <p:ph type="ftr" sz="quarter" idx="10"/>
          </p:nvPr>
        </p:nvSpPr>
        <p:spPr/>
        <p:txBody>
          <a:bodyPr rtlCol="0"/>
          <a:lstStyle/>
          <a:p>
            <a:pPr rtl="0"/>
            <a:endParaRPr lang="ru-RU" noProof="0"/>
          </a:p>
        </p:txBody>
      </p:sp>
      <p:sp>
        <p:nvSpPr>
          <p:cNvPr id="8" name="Номер слайда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rtlCol="0"/>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3041740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6" name="Footer Placeholder 5"/>
          <p:cNvSpPr>
            <a:spLocks noGrp="1"/>
          </p:cNvSpPr>
          <p:nvPr>
            <p:ph type="ftr" sz="quarter" idx="11"/>
          </p:nvPr>
        </p:nvSpPr>
        <p:spPr/>
        <p:txBody>
          <a:bodyPr/>
          <a:lstStyle/>
          <a:p>
            <a:pPr rtl="0"/>
            <a:endParaRPr lang="ru-RU" noProof="0"/>
          </a:p>
        </p:txBody>
      </p:sp>
      <p:sp>
        <p:nvSpPr>
          <p:cNvPr id="7" name="Slide Number Placeholder 6"/>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129239704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8" name="Footer Placeholder 7"/>
          <p:cNvSpPr>
            <a:spLocks noGrp="1"/>
          </p:cNvSpPr>
          <p:nvPr>
            <p:ph type="ftr" sz="quarter" idx="11"/>
          </p:nvPr>
        </p:nvSpPr>
        <p:spPr/>
        <p:txBody>
          <a:bodyPr/>
          <a:lstStyle/>
          <a:p>
            <a:pPr rtl="0"/>
            <a:endParaRPr lang="ru-RU" noProof="0"/>
          </a:p>
        </p:txBody>
      </p:sp>
      <p:sp>
        <p:nvSpPr>
          <p:cNvPr id="9" name="Slide Number Placeholder 8"/>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397927067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10/31/2024</a:t>
            </a:fld>
            <a:endParaRPr lang="en-US" dirty="0"/>
          </a:p>
        </p:txBody>
      </p:sp>
      <p:sp>
        <p:nvSpPr>
          <p:cNvPr id="4" name="Footer Placeholder 3"/>
          <p:cNvSpPr>
            <a:spLocks noGrp="1"/>
          </p:cNvSpPr>
          <p:nvPr>
            <p:ph type="ftr" sz="quarter" idx="11"/>
          </p:nvPr>
        </p:nvSpPr>
        <p:spPr/>
        <p:txBody>
          <a:bodyPr/>
          <a:lstStyle/>
          <a:p>
            <a:pPr rtl="0"/>
            <a:endParaRPr lang="ru-RU" noProof="0"/>
          </a:p>
        </p:txBody>
      </p:sp>
      <p:sp>
        <p:nvSpPr>
          <p:cNvPr id="5" name="Slide Number Placeholder 4"/>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52710513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10/31/2024</a:t>
            </a:fld>
            <a:endParaRPr lang="en-US" dirty="0"/>
          </a:p>
        </p:txBody>
      </p:sp>
      <p:sp>
        <p:nvSpPr>
          <p:cNvPr id="3" name="Footer Placeholder 2"/>
          <p:cNvSpPr>
            <a:spLocks noGrp="1"/>
          </p:cNvSpPr>
          <p:nvPr>
            <p:ph type="ftr" sz="quarter" idx="11"/>
          </p:nvPr>
        </p:nvSpPr>
        <p:spPr/>
        <p:txBody>
          <a:bodyPr/>
          <a:lstStyle/>
          <a:p>
            <a:pPr rtl="0"/>
            <a:endParaRPr lang="ru-RU" noProof="0"/>
          </a:p>
        </p:txBody>
      </p:sp>
      <p:sp>
        <p:nvSpPr>
          <p:cNvPr id="4" name="Slide Number Placeholder 3"/>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81435231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10/31/2024</a:t>
            </a:fld>
            <a:endParaRPr lang="en-US" dirty="0"/>
          </a:p>
        </p:txBody>
      </p:sp>
      <p:sp>
        <p:nvSpPr>
          <p:cNvPr id="6" name="Footer Placeholder 5"/>
          <p:cNvSpPr>
            <a:spLocks noGrp="1"/>
          </p:cNvSpPr>
          <p:nvPr>
            <p:ph type="ftr" sz="quarter" idx="11"/>
          </p:nvPr>
        </p:nvSpPr>
        <p:spPr/>
        <p:txBody>
          <a:bodyPr/>
          <a:lstStyle/>
          <a:p>
            <a:pPr rtl="0"/>
            <a:endParaRPr lang="ru-RU" noProof="0"/>
          </a:p>
        </p:txBody>
      </p:sp>
      <p:sp>
        <p:nvSpPr>
          <p:cNvPr id="7" name="Slide Number Placeholder 6"/>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186628029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10/31/2024</a:t>
            </a:fld>
            <a:endParaRPr lang="en-US" dirty="0"/>
          </a:p>
        </p:txBody>
      </p:sp>
      <p:sp>
        <p:nvSpPr>
          <p:cNvPr id="6" name="Footer Placeholder 5"/>
          <p:cNvSpPr>
            <a:spLocks noGrp="1"/>
          </p:cNvSpPr>
          <p:nvPr>
            <p:ph type="ftr" sz="quarter" idx="11"/>
          </p:nvPr>
        </p:nvSpPr>
        <p:spPr/>
        <p:txBody>
          <a:bodyPr/>
          <a:lstStyle/>
          <a:p>
            <a:pPr rtl="0"/>
            <a:endParaRPr lang="ru-RU" noProof="0"/>
          </a:p>
        </p:txBody>
      </p:sp>
      <p:sp>
        <p:nvSpPr>
          <p:cNvPr id="7" name="Slide Number Placeholder 6"/>
          <p:cNvSpPr>
            <a:spLocks noGrp="1"/>
          </p:cNvSpPr>
          <p:nvPr>
            <p:ph type="sldNum" sz="quarter" idx="12"/>
          </p:nvPr>
        </p:nvSpPr>
        <p:spPr/>
        <p:txBody>
          <a:body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196100467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10/31/2024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ru-RU" noProof="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rtl="0"/>
            <a:fld id="{EECC7194-A4D0-457B-9D3E-53681723AFF7}" type="slidenum">
              <a:rPr lang="ru-RU" noProof="0" smtClean="0"/>
              <a:pPr/>
              <a:t>‹#›</a:t>
            </a:fld>
            <a:endParaRPr lang="ru-RU" noProof="0"/>
          </a:p>
        </p:txBody>
      </p:sp>
    </p:spTree>
    <p:extLst>
      <p:ext uri="{BB962C8B-B14F-4D97-AF65-F5344CB8AC3E}">
        <p14:creationId xmlns:p14="http://schemas.microsoft.com/office/powerpoint/2010/main" val="118923082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660" r:id="rId24"/>
    <p:sldLayoutId id="2147483661" r:id="rId25"/>
    <p:sldLayoutId id="2147483663" r:id="rId26"/>
    <p:sldLayoutId id="2147483665" r:id="rId27"/>
    <p:sldLayoutId id="2147483667" r:id="rId28"/>
    <p:sldLayoutId id="2147483668" r:id="rId29"/>
    <p:sldLayoutId id="2147483650" r:id="rId3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hyperlink" Target="https://www.deepmind.com/research/open-source" TargetMode="External"/><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0.png"/><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www.craiyon.com/" TargetMode="External"/><Relationship Id="rId2" Type="http://schemas.openxmlformats.org/officeDocument/2006/relationships/hyperlink" Target="https://rudalle.ru/" TargetMode="Externa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qrzQ_AB1DZk" TargetMode="Externa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CxanE_W46ts" TargetMode="Externa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8BFzu9m52sc" TargetMode="Externa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96BEoXJMs0" TargetMode="Externa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youtube.com/watch?v=2hGngG64dNM" TargetMode="Externa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youtube.com/watch?v=V1eYniJ0Rnk" TargetMode="Externa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youtube.com/watch?v=SCE-QeDfXtA" TargetMode="Externa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cs.toronto.edu/~graves/handwriting.html" TargetMode="Externa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8" Type="http://schemas.openxmlformats.org/officeDocument/2006/relationships/hyperlink" Target="https://aiconference.ru/ru/article/ii-v-obshchestvennom-transporte-rossiyskiy-i-zarubegniy-opit-chast-1-96331" TargetMode="External"/><Relationship Id="rId3" Type="http://schemas.openxmlformats.org/officeDocument/2006/relationships/hyperlink" Target="https://ai-russia.ru/library/mmk-diagnostica" TargetMode="External"/><Relationship Id="rId7" Type="http://schemas.openxmlformats.org/officeDocument/2006/relationships/hyperlink" Target="https://ai-russia.ru/library/npks-voice" TargetMode="External"/><Relationship Id="rId2" Type="http://schemas.openxmlformats.org/officeDocument/2006/relationships/hyperlink" Target="https://ai-russia.ru/library/nmlk-slyab" TargetMode="External"/><Relationship Id="rId1" Type="http://schemas.openxmlformats.org/officeDocument/2006/relationships/slideLayout" Target="../slideLayouts/slideLayout18.xml"/><Relationship Id="rId6" Type="http://schemas.openxmlformats.org/officeDocument/2006/relationships/hyperlink" Target="https://www.simbirsoft.com/blog/rol-iskusstvennogo-intellekta-v-biznese/" TargetMode="External"/><Relationship Id="rId5" Type="http://schemas.openxmlformats.org/officeDocument/2006/relationships/hyperlink" Target="https://www.forbes.ru/karera-i-svoy-biznes/389623-temnaya-storona-kuhni-kak-osnovateli-roketbanka-postroili-biznes-na-800" TargetMode="External"/><Relationship Id="rId10" Type="http://schemas.openxmlformats.org/officeDocument/2006/relationships/hyperlink" Target="https://ai-russia.ru/library?industry__title=%D0%A2%D0%B5%D0%BB%D0%B5%D0%BA%D0%BE%D0%BC&amp;c=%D0%A2%D0%B5%D0%BB%D0%B5%D0%BA%D0%BE%D0%BC" TargetMode="External"/><Relationship Id="rId4" Type="http://schemas.openxmlformats.org/officeDocument/2006/relationships/hyperlink" Target="https://ai-russia.ru/library/rosenergo-cctv" TargetMode="External"/><Relationship Id="rId9" Type="http://schemas.openxmlformats.org/officeDocument/2006/relationships/hyperlink" Target="https://www.spb.kp.ru/radio/27013/4075749/"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02D715-C29F-19F7-AB79-39F9B193619D}"/>
              </a:ext>
            </a:extLst>
          </p:cNvPr>
          <p:cNvSpPr>
            <a:spLocks noGrp="1"/>
          </p:cNvSpPr>
          <p:nvPr>
            <p:ph type="ctrTitle"/>
          </p:nvPr>
        </p:nvSpPr>
        <p:spPr/>
        <p:txBody>
          <a:bodyPr/>
          <a:lstStyle/>
          <a:p>
            <a:r>
              <a:rPr lang="ru-RU" sz="3600" dirty="0"/>
              <a:t>Интеллектуальный анализ данных методами МО</a:t>
            </a:r>
            <a:endParaRPr lang="en-US" sz="3600" dirty="0"/>
          </a:p>
        </p:txBody>
      </p:sp>
      <p:sp>
        <p:nvSpPr>
          <p:cNvPr id="4" name="Подзаголовок 3">
            <a:extLst>
              <a:ext uri="{FF2B5EF4-FFF2-40B4-BE49-F238E27FC236}">
                <a16:creationId xmlns:a16="http://schemas.microsoft.com/office/drawing/2014/main" id="{64857D70-F12B-4E1B-99F8-92DAD4349846}"/>
              </a:ext>
            </a:extLst>
          </p:cNvPr>
          <p:cNvSpPr>
            <a:spLocks noGrp="1"/>
          </p:cNvSpPr>
          <p:nvPr>
            <p:ph type="subTitle" idx="1"/>
          </p:nvPr>
        </p:nvSpPr>
        <p:spPr>
          <a:xfrm>
            <a:off x="3599998" y="4276447"/>
            <a:ext cx="5157922" cy="620016"/>
          </a:xfrm>
          <a:gradFill>
            <a:gsLst>
              <a:gs pos="8000">
                <a:schemeClr val="bg1"/>
              </a:gs>
              <a:gs pos="100000">
                <a:schemeClr val="bg1">
                  <a:lumMod val="75000"/>
                </a:schemeClr>
              </a:gs>
            </a:gsLst>
            <a:lin ang="14400000" scaled="0"/>
          </a:gradFill>
        </p:spPr>
        <p:txBody>
          <a:bodyPr rtlCol="0"/>
          <a:lstStyle/>
          <a:p>
            <a:pPr rtl="0"/>
            <a:r>
              <a:rPr lang="ru-RU" dirty="0">
                <a:solidFill>
                  <a:schemeClr val="tx1"/>
                </a:solidFill>
              </a:rPr>
              <a:t>Лекция 1</a:t>
            </a:r>
          </a:p>
        </p:txBody>
      </p:sp>
      <p:sp>
        <p:nvSpPr>
          <p:cNvPr id="15" name="Прямоугольник 14">
            <a:extLst>
              <a:ext uri="{FF2B5EF4-FFF2-40B4-BE49-F238E27FC236}">
                <a16:creationId xmlns:a16="http://schemas.microsoft.com/office/drawing/2014/main" id="{DA136CB0-4ED9-43FA-81D5-6D3225795A7D}"/>
              </a:ext>
              <a:ext uri="{C183D7F6-B498-43B3-948B-1728B52AA6E4}">
                <adec:decorative xmlns:adec="http://schemas.microsoft.com/office/drawing/2017/decorative" val="1"/>
              </a:ext>
            </a:extLst>
          </p:cNvPr>
          <p:cNvSpPr/>
          <p:nvPr/>
        </p:nvSpPr>
        <p:spPr>
          <a:xfrm>
            <a:off x="3903024" y="4896463"/>
            <a:ext cx="4536000"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Tree>
    <p:extLst>
      <p:ext uri="{BB962C8B-B14F-4D97-AF65-F5344CB8AC3E}">
        <p14:creationId xmlns:p14="http://schemas.microsoft.com/office/powerpoint/2010/main" val="850593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F8B6ED3-5764-550A-F1BD-26F7468F8EDA}"/>
              </a:ext>
            </a:extLst>
          </p:cNvPr>
          <p:cNvSpPr>
            <a:spLocks noGrp="1"/>
          </p:cNvSpPr>
          <p:nvPr>
            <p:ph type="sldNum" sz="quarter" idx="11"/>
          </p:nvPr>
        </p:nvSpPr>
        <p:spPr/>
        <p:txBody>
          <a:bodyPr/>
          <a:lstStyle/>
          <a:p>
            <a:pPr rtl="0"/>
            <a:fld id="{EECC7194-A4D0-457B-9D3E-53681723AFF7}" type="slidenum">
              <a:rPr lang="ru-RU" noProof="0" smtClean="0"/>
              <a:pPr rtl="0"/>
              <a:t>10</a:t>
            </a:fld>
            <a:endParaRPr lang="ru-RU" noProof="0"/>
          </a:p>
        </p:txBody>
      </p:sp>
      <p:pic>
        <p:nvPicPr>
          <p:cNvPr id="10" name="Рисунок 9">
            <a:extLst>
              <a:ext uri="{FF2B5EF4-FFF2-40B4-BE49-F238E27FC236}">
                <a16:creationId xmlns:a16="http://schemas.microsoft.com/office/drawing/2014/main" id="{ABF77F4A-9750-DE4F-A8ED-181814E6D449}"/>
              </a:ext>
            </a:extLst>
          </p:cNvPr>
          <p:cNvPicPr>
            <a:picLocks noChangeAspect="1"/>
          </p:cNvPicPr>
          <p:nvPr/>
        </p:nvPicPr>
        <p:blipFill>
          <a:blip r:embed="rId2"/>
          <a:stretch>
            <a:fillRect/>
          </a:stretch>
        </p:blipFill>
        <p:spPr>
          <a:xfrm>
            <a:off x="0" y="1206918"/>
            <a:ext cx="11927424" cy="4347721"/>
          </a:xfrm>
          <a:prstGeom prst="rect">
            <a:avLst/>
          </a:prstGeom>
        </p:spPr>
      </p:pic>
    </p:spTree>
    <p:extLst>
      <p:ext uri="{BB962C8B-B14F-4D97-AF65-F5344CB8AC3E}">
        <p14:creationId xmlns:p14="http://schemas.microsoft.com/office/powerpoint/2010/main" val="122393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21D6DD8A-202A-2E79-2860-536151EB5F68}"/>
              </a:ext>
            </a:extLst>
          </p:cNvPr>
          <p:cNvSpPr>
            <a:spLocks noGrp="1"/>
          </p:cNvSpPr>
          <p:nvPr>
            <p:ph type="body" sz="quarter" idx="12"/>
          </p:nvPr>
        </p:nvSpPr>
        <p:spPr>
          <a:xfrm>
            <a:off x="684606" y="1405643"/>
            <a:ext cx="10548469" cy="2203832"/>
          </a:xfrm>
        </p:spPr>
        <p:txBody>
          <a:bodyPr/>
          <a:lstStyle/>
          <a:p>
            <a:r>
              <a:rPr lang="ru-RU" dirty="0"/>
              <a:t>это научная область, которая занимается разработкой интеллектуальных компьютерных систем, то есть систем, обладающих возможностями, которые мы традиционно связываем с человеческим разумом, – понимание языка, обучение, способность рассуждать, решать проблемы и т. д.</a:t>
            </a:r>
            <a:endParaRPr lang="en-US" dirty="0"/>
          </a:p>
        </p:txBody>
      </p:sp>
      <p:sp>
        <p:nvSpPr>
          <p:cNvPr id="4" name="Номер слайда 3">
            <a:extLst>
              <a:ext uri="{FF2B5EF4-FFF2-40B4-BE49-F238E27FC236}">
                <a16:creationId xmlns:a16="http://schemas.microsoft.com/office/drawing/2014/main" id="{C568850F-D482-C42C-0E50-B164E74680B7}"/>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11</a:t>
            </a:fld>
            <a:endParaRPr lang="ru-RU" noProof="0"/>
          </a:p>
        </p:txBody>
      </p:sp>
      <p:sp>
        <p:nvSpPr>
          <p:cNvPr id="12" name="Title 3">
            <a:extLst>
              <a:ext uri="{FF2B5EF4-FFF2-40B4-BE49-F238E27FC236}">
                <a16:creationId xmlns:a16="http://schemas.microsoft.com/office/drawing/2014/main" id="{8694C832-9D8A-3644-27D7-1F336085AFD8}"/>
              </a:ext>
            </a:extLst>
          </p:cNvPr>
          <p:cNvSpPr>
            <a:spLocks noGrp="1"/>
          </p:cNvSpPr>
          <p:nvPr>
            <p:ph type="title"/>
          </p:nvPr>
        </p:nvSpPr>
        <p:spPr/>
        <p:txBody>
          <a:bodyPr/>
          <a:lstStyle/>
          <a:p>
            <a:r>
              <a:rPr lang="ru-RU" dirty="0"/>
              <a:t>Искусственный интеллект</a:t>
            </a:r>
            <a:endParaRPr lang="en-US" dirty="0"/>
          </a:p>
        </p:txBody>
      </p:sp>
    </p:spTree>
    <p:extLst>
      <p:ext uri="{BB962C8B-B14F-4D97-AF65-F5344CB8AC3E}">
        <p14:creationId xmlns:p14="http://schemas.microsoft.com/office/powerpoint/2010/main" val="115604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21D6DD8A-202A-2E79-2860-536151EB5F68}"/>
              </a:ext>
            </a:extLst>
          </p:cNvPr>
          <p:cNvSpPr>
            <a:spLocks noGrp="1"/>
          </p:cNvSpPr>
          <p:nvPr>
            <p:ph type="body" sz="quarter" idx="12"/>
          </p:nvPr>
        </p:nvSpPr>
        <p:spPr>
          <a:xfrm>
            <a:off x="684606" y="1405643"/>
            <a:ext cx="10548469" cy="2203832"/>
          </a:xfrm>
        </p:spPr>
        <p:txBody>
          <a:bodyPr/>
          <a:lstStyle/>
          <a:p>
            <a:r>
              <a:rPr lang="ru-RU" dirty="0"/>
              <a:t>Раздел искусственного интеллекта, очень важный, но не единственный, который представляет собой науку и искусство программирования компьютеров для того, чтобы они могли обучаться решению различных задач на основе данных.</a:t>
            </a:r>
            <a:endParaRPr lang="en-US" dirty="0"/>
          </a:p>
        </p:txBody>
      </p:sp>
      <p:sp>
        <p:nvSpPr>
          <p:cNvPr id="4" name="Номер слайда 3">
            <a:extLst>
              <a:ext uri="{FF2B5EF4-FFF2-40B4-BE49-F238E27FC236}">
                <a16:creationId xmlns:a16="http://schemas.microsoft.com/office/drawing/2014/main" id="{C568850F-D482-C42C-0E50-B164E74680B7}"/>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12</a:t>
            </a:fld>
            <a:endParaRPr lang="ru-RU" noProof="0"/>
          </a:p>
        </p:txBody>
      </p:sp>
      <p:sp>
        <p:nvSpPr>
          <p:cNvPr id="12" name="Title 3">
            <a:extLst>
              <a:ext uri="{FF2B5EF4-FFF2-40B4-BE49-F238E27FC236}">
                <a16:creationId xmlns:a16="http://schemas.microsoft.com/office/drawing/2014/main" id="{8694C832-9D8A-3644-27D7-1F336085AFD8}"/>
              </a:ext>
            </a:extLst>
          </p:cNvPr>
          <p:cNvSpPr>
            <a:spLocks noGrp="1"/>
          </p:cNvSpPr>
          <p:nvPr>
            <p:ph type="title"/>
          </p:nvPr>
        </p:nvSpPr>
        <p:spPr>
          <a:xfrm>
            <a:off x="683999" y="808186"/>
            <a:ext cx="9566905" cy="370166"/>
          </a:xfrm>
        </p:spPr>
        <p:txBody>
          <a:bodyPr>
            <a:normAutofit fontScale="90000"/>
          </a:bodyPr>
          <a:lstStyle/>
          <a:p>
            <a:r>
              <a:rPr lang="en-US" dirty="0"/>
              <a:t>machine learning</a:t>
            </a:r>
            <a:r>
              <a:rPr lang="ru-RU" dirty="0"/>
              <a:t> </a:t>
            </a:r>
            <a:r>
              <a:rPr lang="en-US" dirty="0"/>
              <a:t>(</a:t>
            </a:r>
            <a:r>
              <a:rPr lang="ru-RU" dirty="0"/>
              <a:t>машинное обучение)</a:t>
            </a:r>
            <a:endParaRPr lang="en-US" dirty="0"/>
          </a:p>
        </p:txBody>
      </p:sp>
    </p:spTree>
    <p:extLst>
      <p:ext uri="{BB962C8B-B14F-4D97-AF65-F5344CB8AC3E}">
        <p14:creationId xmlns:p14="http://schemas.microsoft.com/office/powerpoint/2010/main" val="273290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A7CEC24-7A78-4CF2-FABC-7DCABFBBEAA6}"/>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13</a:t>
            </a:fld>
            <a:endParaRPr lang="ru-RU" noProof="0"/>
          </a:p>
        </p:txBody>
      </p:sp>
      <p:sp>
        <p:nvSpPr>
          <p:cNvPr id="17" name="Title 3">
            <a:extLst>
              <a:ext uri="{FF2B5EF4-FFF2-40B4-BE49-F238E27FC236}">
                <a16:creationId xmlns:a16="http://schemas.microsoft.com/office/drawing/2014/main" id="{99E25301-BEAD-8D5B-6BCF-9D582020DA2A}"/>
              </a:ext>
            </a:extLst>
          </p:cNvPr>
          <p:cNvSpPr>
            <a:spLocks noGrp="1"/>
          </p:cNvSpPr>
          <p:nvPr>
            <p:ph type="title"/>
          </p:nvPr>
        </p:nvSpPr>
        <p:spPr/>
        <p:txBody>
          <a:bodyPr/>
          <a:lstStyle/>
          <a:p>
            <a:r>
              <a:rPr lang="ru-RU" dirty="0"/>
              <a:t>Термин «Машинное обучение»</a:t>
            </a:r>
            <a:endParaRPr lang="en-US" dirty="0"/>
          </a:p>
        </p:txBody>
      </p:sp>
      <p:sp>
        <p:nvSpPr>
          <p:cNvPr id="7" name="TextBox 6">
            <a:extLst>
              <a:ext uri="{FF2B5EF4-FFF2-40B4-BE49-F238E27FC236}">
                <a16:creationId xmlns:a16="http://schemas.microsoft.com/office/drawing/2014/main" id="{1824C904-E2A7-EF2F-FA49-DD2C7FF049D3}"/>
              </a:ext>
            </a:extLst>
          </p:cNvPr>
          <p:cNvSpPr txBox="1"/>
          <p:nvPr/>
        </p:nvSpPr>
        <p:spPr>
          <a:xfrm>
            <a:off x="154003" y="1407173"/>
            <a:ext cx="11810199" cy="5355312"/>
          </a:xfrm>
          <a:prstGeom prst="rect">
            <a:avLst/>
          </a:prstGeom>
          <a:noFill/>
        </p:spPr>
        <p:txBody>
          <a:bodyPr wrap="square">
            <a:spAutoFit/>
          </a:bodyPr>
          <a:lstStyle/>
          <a:p>
            <a:r>
              <a:rPr lang="ru-RU" dirty="0"/>
              <a:t>представлен в 1959 г. Артуром Самуэлем. </a:t>
            </a:r>
          </a:p>
          <a:p>
            <a:r>
              <a:rPr lang="ru-RU" dirty="0"/>
              <a:t>[Машинное обучение - это] научная дисциплина, которая наделяет компьютеры способностью учиться, не будучи явно запрограммированными. </a:t>
            </a:r>
          </a:p>
          <a:p>
            <a:endParaRPr lang="ru-RU" dirty="0"/>
          </a:p>
          <a:p>
            <a:r>
              <a:rPr lang="ru-RU" dirty="0"/>
              <a:t>В 1997 г. Том М. Митчелл предоставил формальное определение алгоритмов, в области машинного обучения: «Говорят, что компьютерная программа учится на опыте E в отношении некоторого класса</a:t>
            </a:r>
          </a:p>
          <a:p>
            <a:r>
              <a:rPr lang="ru-RU" dirty="0"/>
              <a:t>Задач T и показателя производительности P, если ее производительность по задачам в T , измеренная P , улучшается с опытом E ".</a:t>
            </a:r>
          </a:p>
          <a:p>
            <a:endParaRPr lang="ru-RU" dirty="0"/>
          </a:p>
          <a:p>
            <a:r>
              <a:rPr lang="ru-RU" dirty="0"/>
              <a:t>Первое приложение, которое формально классифицируется как приложение с МО и которое действительно получило широкое распространение, увидело свет еще в 1990-х годах: это был фильтр спама.</a:t>
            </a:r>
          </a:p>
          <a:p>
            <a:endParaRPr lang="ru-RU" dirty="0"/>
          </a:p>
          <a:p>
            <a:r>
              <a:rPr lang="ru-RU" dirty="0"/>
              <a:t>Артур Самуэль (5 декабря 1901 — 29 июля 1990) был пионером в области компьютерных игр, искусственного интеллекта и машинного обучения.</a:t>
            </a:r>
          </a:p>
          <a:p>
            <a:r>
              <a:rPr lang="ru-RU" dirty="0"/>
              <a:t>Его программа </a:t>
            </a:r>
            <a:r>
              <a:rPr lang="ru-RU" dirty="0" err="1"/>
              <a:t>Checkers-playing</a:t>
            </a:r>
            <a:r>
              <a:rPr lang="ru-RU" dirty="0"/>
              <a:t> — одна из первых самообучающихся программ в мире, и является одной</a:t>
            </a:r>
          </a:p>
          <a:p>
            <a:r>
              <a:rPr lang="ru-RU" dirty="0"/>
              <a:t>из первых демонстраций базовых понятий искусственного интеллекта. </a:t>
            </a:r>
          </a:p>
          <a:p>
            <a:endParaRPr lang="ru-RU" dirty="0"/>
          </a:p>
          <a:p>
            <a:r>
              <a:rPr lang="ru-RU" dirty="0"/>
              <a:t>Том Митчелл (9 августа 1951) — американский ученый, профессор Университета Карнеги-Меллон,</a:t>
            </a:r>
          </a:p>
          <a:p>
            <a:r>
              <a:rPr lang="ru-RU" dirty="0"/>
              <a:t>основатель первой в мире кафедры машинного обучения и автор первого учебника по этому предмету.</a:t>
            </a:r>
          </a:p>
        </p:txBody>
      </p:sp>
    </p:spTree>
    <p:extLst>
      <p:ext uri="{BB962C8B-B14F-4D97-AF65-F5344CB8AC3E}">
        <p14:creationId xmlns:p14="http://schemas.microsoft.com/office/powerpoint/2010/main" val="135495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7A5F1B-ECFF-48AC-800A-FEA69A0F1E06}"/>
              </a:ext>
            </a:extLst>
          </p:cNvPr>
          <p:cNvSpPr>
            <a:spLocks noGrp="1"/>
          </p:cNvSpPr>
          <p:nvPr>
            <p:ph type="title"/>
          </p:nvPr>
        </p:nvSpPr>
        <p:spPr/>
        <p:txBody>
          <a:bodyPr>
            <a:normAutofit/>
          </a:bodyPr>
          <a:lstStyle/>
          <a:p>
            <a:r>
              <a:rPr lang="ru-RU" dirty="0"/>
              <a:t>Начало исследований в области ИИ - 50-е годы 20 века</a:t>
            </a:r>
          </a:p>
        </p:txBody>
      </p:sp>
      <p:sp>
        <p:nvSpPr>
          <p:cNvPr id="4" name="TextBox 3">
            <a:extLst>
              <a:ext uri="{FF2B5EF4-FFF2-40B4-BE49-F238E27FC236}">
                <a16:creationId xmlns:a16="http://schemas.microsoft.com/office/drawing/2014/main" id="{557FF6A3-4627-31C1-39C3-4C80B3A13B44}"/>
              </a:ext>
            </a:extLst>
          </p:cNvPr>
          <p:cNvSpPr txBox="1"/>
          <p:nvPr/>
        </p:nvSpPr>
        <p:spPr>
          <a:xfrm>
            <a:off x="609599" y="1446247"/>
            <a:ext cx="10382451" cy="2308324"/>
          </a:xfrm>
          <a:prstGeom prst="rect">
            <a:avLst/>
          </a:prstGeom>
          <a:noFill/>
        </p:spPr>
        <p:txBody>
          <a:bodyPr wrap="square">
            <a:spAutoFit/>
          </a:bodyPr>
          <a:lstStyle/>
          <a:p>
            <a:r>
              <a:rPr lang="ru-RU" dirty="0"/>
              <a:t>Алан Тьюринг «Вычислительные машины и разум»</a:t>
            </a:r>
          </a:p>
          <a:p>
            <a:br>
              <a:rPr lang="ru-RU" dirty="0"/>
            </a:br>
            <a:r>
              <a:rPr lang="ru-RU" dirty="0"/>
              <a:t>Проблема «Может ли машина мыслить?»</a:t>
            </a:r>
          </a:p>
          <a:p>
            <a:endParaRPr lang="ru-RU" dirty="0"/>
          </a:p>
          <a:p>
            <a:r>
              <a:rPr lang="ru-RU" dirty="0"/>
              <a:t>Тест Тьюринга: «Человек взаимодействует с одним компьютером и одним человеком. На</a:t>
            </a:r>
          </a:p>
          <a:p>
            <a:r>
              <a:rPr lang="ru-RU" dirty="0"/>
              <a:t>основании ответов на вопросы он должен определить, с кем он разговаривает: с человеком или компьютерной программой. Задача компьютерной программы — ввести человека в заблуждение, заставив сделать неверный выбор».</a:t>
            </a:r>
          </a:p>
        </p:txBody>
      </p:sp>
    </p:spTree>
    <p:extLst>
      <p:ext uri="{BB962C8B-B14F-4D97-AF65-F5344CB8AC3E}">
        <p14:creationId xmlns:p14="http://schemas.microsoft.com/office/powerpoint/2010/main" val="51744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104C70-FED6-9A96-8D7D-845C1C73A355}"/>
              </a:ext>
            </a:extLst>
          </p:cNvPr>
          <p:cNvSpPr>
            <a:spLocks noGrp="1"/>
          </p:cNvSpPr>
          <p:nvPr>
            <p:ph type="title"/>
          </p:nvPr>
        </p:nvSpPr>
        <p:spPr/>
        <p:txBody>
          <a:bodyPr>
            <a:normAutofit/>
          </a:bodyPr>
          <a:lstStyle/>
          <a:p>
            <a:r>
              <a:rPr lang="ru-RU" dirty="0"/>
              <a:t>ИИ Google </a:t>
            </a:r>
            <a:r>
              <a:rPr lang="ru-RU" dirty="0" err="1"/>
              <a:t>LaMDA</a:t>
            </a:r>
            <a:r>
              <a:rPr lang="ru-RU" dirty="0"/>
              <a:t>, который называет себя человеком</a:t>
            </a:r>
          </a:p>
        </p:txBody>
      </p:sp>
      <p:pic>
        <p:nvPicPr>
          <p:cNvPr id="4" name="Рисунок 3">
            <a:extLst>
              <a:ext uri="{FF2B5EF4-FFF2-40B4-BE49-F238E27FC236}">
                <a16:creationId xmlns:a16="http://schemas.microsoft.com/office/drawing/2014/main" id="{E7869544-F85F-4A4D-CDAA-CED3098B7866}"/>
              </a:ext>
            </a:extLst>
          </p:cNvPr>
          <p:cNvPicPr>
            <a:picLocks noChangeAspect="1"/>
          </p:cNvPicPr>
          <p:nvPr/>
        </p:nvPicPr>
        <p:blipFill>
          <a:blip r:embed="rId2"/>
          <a:stretch>
            <a:fillRect/>
          </a:stretch>
        </p:blipFill>
        <p:spPr>
          <a:xfrm>
            <a:off x="290883" y="1357312"/>
            <a:ext cx="9496425" cy="4143375"/>
          </a:xfrm>
          <a:prstGeom prst="rect">
            <a:avLst/>
          </a:prstGeom>
        </p:spPr>
      </p:pic>
    </p:spTree>
    <p:extLst>
      <p:ext uri="{BB962C8B-B14F-4D97-AF65-F5344CB8AC3E}">
        <p14:creationId xmlns:p14="http://schemas.microsoft.com/office/powerpoint/2010/main" val="186780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E723F9-7997-BA24-96AF-872D95F5C395}"/>
              </a:ext>
            </a:extLst>
          </p:cNvPr>
          <p:cNvSpPr>
            <a:spLocks noGrp="1"/>
          </p:cNvSpPr>
          <p:nvPr>
            <p:ph type="title"/>
          </p:nvPr>
        </p:nvSpPr>
        <p:spPr/>
        <p:txBody>
          <a:bodyPr>
            <a:normAutofit/>
          </a:bodyPr>
          <a:lstStyle/>
          <a:p>
            <a:r>
              <a:rPr lang="ru-RU" dirty="0"/>
              <a:t>Разочарование в ИИ</a:t>
            </a:r>
          </a:p>
        </p:txBody>
      </p:sp>
      <p:sp>
        <p:nvSpPr>
          <p:cNvPr id="4" name="TextBox 3">
            <a:extLst>
              <a:ext uri="{FF2B5EF4-FFF2-40B4-BE49-F238E27FC236}">
                <a16:creationId xmlns:a16="http://schemas.microsoft.com/office/drawing/2014/main" id="{8F18898E-069C-3CD4-8921-E2F5FBD71C33}"/>
              </a:ext>
            </a:extLst>
          </p:cNvPr>
          <p:cNvSpPr txBox="1"/>
          <p:nvPr/>
        </p:nvSpPr>
        <p:spPr>
          <a:xfrm>
            <a:off x="288758" y="1316805"/>
            <a:ext cx="11194181" cy="3693319"/>
          </a:xfrm>
          <a:prstGeom prst="rect">
            <a:avLst/>
          </a:prstGeom>
          <a:noFill/>
        </p:spPr>
        <p:txBody>
          <a:bodyPr wrap="square">
            <a:spAutoFit/>
          </a:bodyPr>
          <a:lstStyle/>
          <a:p>
            <a:r>
              <a:rPr lang="ru-RU" dirty="0"/>
              <a:t>Во время холодной войны правительство США было особенно заинтересовано в автоматическом, мгновенном переводе русских документов и научных докладов. Однако в своем отчете 1966 года комитет по автоматической обработке языков пришел к выводу, что машинный перевод оказался более дорогим, менее точным и более медленным, чем человеческий перевод. Потратив около 20 миллионов долларов, комитет свернул все разработки.</a:t>
            </a:r>
          </a:p>
          <a:p>
            <a:endParaRPr lang="ru-RU" dirty="0"/>
          </a:p>
          <a:p>
            <a:endParaRPr lang="ru-RU" dirty="0"/>
          </a:p>
          <a:p>
            <a:r>
              <a:rPr lang="ru-RU" dirty="0"/>
              <a:t>Причина: </a:t>
            </a:r>
          </a:p>
          <a:p>
            <a:r>
              <a:rPr lang="ru-RU" dirty="0"/>
              <a:t> </a:t>
            </a:r>
          </a:p>
          <a:p>
            <a:r>
              <a:rPr lang="ru-RU" dirty="0"/>
              <a:t>«</a:t>
            </a:r>
            <a:r>
              <a:rPr lang="ru-RU" dirty="0" err="1"/>
              <a:t>the</a:t>
            </a:r>
            <a:r>
              <a:rPr lang="ru-RU" dirty="0"/>
              <a:t> </a:t>
            </a:r>
            <a:r>
              <a:rPr lang="ru-RU" dirty="0" err="1"/>
              <a:t>spirit</a:t>
            </a:r>
            <a:r>
              <a:rPr lang="ru-RU" dirty="0"/>
              <a:t> </a:t>
            </a:r>
            <a:r>
              <a:rPr lang="ru-RU" dirty="0" err="1"/>
              <a:t>is</a:t>
            </a:r>
            <a:r>
              <a:rPr lang="ru-RU" dirty="0"/>
              <a:t> </a:t>
            </a:r>
            <a:r>
              <a:rPr lang="ru-RU" dirty="0" err="1"/>
              <a:t>willing</a:t>
            </a:r>
            <a:r>
              <a:rPr lang="ru-RU" dirty="0"/>
              <a:t> </a:t>
            </a:r>
            <a:r>
              <a:rPr lang="ru-RU" dirty="0" err="1"/>
              <a:t>but</a:t>
            </a:r>
            <a:r>
              <a:rPr lang="ru-RU" dirty="0"/>
              <a:t> </a:t>
            </a:r>
            <a:r>
              <a:rPr lang="ru-RU" dirty="0" err="1"/>
              <a:t>the</a:t>
            </a:r>
            <a:r>
              <a:rPr lang="ru-RU" dirty="0"/>
              <a:t> </a:t>
            </a:r>
            <a:r>
              <a:rPr lang="ru-RU" dirty="0" err="1"/>
              <a:t>flesh</a:t>
            </a:r>
            <a:r>
              <a:rPr lang="ru-RU" dirty="0"/>
              <a:t> </a:t>
            </a:r>
            <a:r>
              <a:rPr lang="ru-RU" dirty="0" err="1"/>
              <a:t>is</a:t>
            </a:r>
            <a:r>
              <a:rPr lang="ru-RU" dirty="0"/>
              <a:t> </a:t>
            </a:r>
            <a:r>
              <a:rPr lang="ru-RU" dirty="0" err="1"/>
              <a:t>weak</a:t>
            </a:r>
            <a:r>
              <a:rPr lang="ru-RU" dirty="0"/>
              <a:t>» (дух желает, но плоть слаба) при переводе на русский и потом обратно на английский превратилась в «</a:t>
            </a:r>
            <a:r>
              <a:rPr lang="ru-RU" dirty="0" err="1"/>
              <a:t>the</a:t>
            </a:r>
            <a:r>
              <a:rPr lang="ru-RU" dirty="0"/>
              <a:t> </a:t>
            </a:r>
            <a:r>
              <a:rPr lang="ru-RU" dirty="0" err="1"/>
              <a:t>vodka</a:t>
            </a:r>
            <a:r>
              <a:rPr lang="ru-RU" dirty="0"/>
              <a:t> </a:t>
            </a:r>
            <a:r>
              <a:rPr lang="ru-RU" dirty="0" err="1"/>
              <a:t>is</a:t>
            </a:r>
            <a:r>
              <a:rPr lang="ru-RU" dirty="0"/>
              <a:t> </a:t>
            </a:r>
            <a:r>
              <a:rPr lang="ru-RU" dirty="0" err="1"/>
              <a:t>good</a:t>
            </a:r>
            <a:r>
              <a:rPr lang="ru-RU" dirty="0"/>
              <a:t> </a:t>
            </a:r>
            <a:r>
              <a:rPr lang="ru-RU" dirty="0" err="1"/>
              <a:t>but</a:t>
            </a:r>
            <a:r>
              <a:rPr lang="ru-RU" dirty="0"/>
              <a:t> </a:t>
            </a:r>
            <a:r>
              <a:rPr lang="ru-RU" dirty="0" err="1"/>
              <a:t>the</a:t>
            </a:r>
            <a:r>
              <a:rPr lang="ru-RU" dirty="0"/>
              <a:t> </a:t>
            </a:r>
            <a:r>
              <a:rPr lang="ru-RU" dirty="0" err="1"/>
              <a:t>meat</a:t>
            </a:r>
            <a:r>
              <a:rPr lang="ru-RU" dirty="0"/>
              <a:t> </a:t>
            </a:r>
            <a:r>
              <a:rPr lang="ru-RU" dirty="0" err="1"/>
              <a:t>is</a:t>
            </a:r>
            <a:r>
              <a:rPr lang="ru-RU" dirty="0"/>
              <a:t> </a:t>
            </a:r>
            <a:r>
              <a:rPr lang="ru-RU" dirty="0" err="1"/>
              <a:t>rotten</a:t>
            </a:r>
            <a:r>
              <a:rPr lang="ru-RU" dirty="0"/>
              <a:t>» (водка хорошая, но мясо гнилое), </a:t>
            </a:r>
          </a:p>
          <a:p>
            <a:r>
              <a:rPr lang="ru-RU" dirty="0"/>
              <a:t>«</a:t>
            </a:r>
            <a:r>
              <a:rPr lang="ru-RU" dirty="0" err="1"/>
              <a:t>out</a:t>
            </a:r>
            <a:r>
              <a:rPr lang="ru-RU" dirty="0"/>
              <a:t> </a:t>
            </a:r>
            <a:r>
              <a:rPr lang="ru-RU" dirty="0" err="1"/>
              <a:t>of</a:t>
            </a:r>
            <a:r>
              <a:rPr lang="ru-RU" dirty="0"/>
              <a:t> </a:t>
            </a:r>
            <a:r>
              <a:rPr lang="ru-RU" dirty="0" err="1"/>
              <a:t>sight</a:t>
            </a:r>
            <a:r>
              <a:rPr lang="ru-RU" dirty="0"/>
              <a:t>, </a:t>
            </a:r>
            <a:r>
              <a:rPr lang="ru-RU" dirty="0" err="1"/>
              <a:t>out</a:t>
            </a:r>
            <a:r>
              <a:rPr lang="ru-RU" dirty="0"/>
              <a:t> </a:t>
            </a:r>
            <a:r>
              <a:rPr lang="ru-RU" dirty="0" err="1"/>
              <a:t>of</a:t>
            </a:r>
            <a:r>
              <a:rPr lang="ru-RU" dirty="0"/>
              <a:t> </a:t>
            </a:r>
            <a:r>
              <a:rPr lang="ru-RU" dirty="0" err="1"/>
              <a:t>mind</a:t>
            </a:r>
            <a:r>
              <a:rPr lang="ru-RU" dirty="0"/>
              <a:t>» (с глаз долой, из сердца вон) – в «</a:t>
            </a:r>
            <a:r>
              <a:rPr lang="ru-RU" dirty="0" err="1"/>
              <a:t>blind</a:t>
            </a:r>
            <a:r>
              <a:rPr lang="ru-RU" dirty="0"/>
              <a:t> </a:t>
            </a:r>
            <a:r>
              <a:rPr lang="ru-RU" dirty="0" err="1"/>
              <a:t>idiot</a:t>
            </a:r>
            <a:r>
              <a:rPr lang="ru-RU" dirty="0"/>
              <a:t>» (слепой идиот).</a:t>
            </a:r>
          </a:p>
        </p:txBody>
      </p:sp>
    </p:spTree>
    <p:extLst>
      <p:ext uri="{BB962C8B-B14F-4D97-AF65-F5344CB8AC3E}">
        <p14:creationId xmlns:p14="http://schemas.microsoft.com/office/powerpoint/2010/main" val="397310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AB626E-9208-DAC9-177C-5E9961D1A6A5}"/>
              </a:ext>
            </a:extLst>
          </p:cNvPr>
          <p:cNvSpPr>
            <a:spLocks noGrp="1"/>
          </p:cNvSpPr>
          <p:nvPr>
            <p:ph type="title"/>
          </p:nvPr>
        </p:nvSpPr>
        <p:spPr/>
        <p:txBody>
          <a:bodyPr>
            <a:normAutofit/>
          </a:bodyPr>
          <a:lstStyle/>
          <a:p>
            <a:r>
              <a:rPr lang="ru-RU" dirty="0"/>
              <a:t>Разочарование в ИИ</a:t>
            </a:r>
          </a:p>
        </p:txBody>
      </p:sp>
      <p:sp>
        <p:nvSpPr>
          <p:cNvPr id="4" name="TextBox 3">
            <a:extLst>
              <a:ext uri="{FF2B5EF4-FFF2-40B4-BE49-F238E27FC236}">
                <a16:creationId xmlns:a16="http://schemas.microsoft.com/office/drawing/2014/main" id="{67EFD304-6D3F-78BE-FA5F-9FEBC65DCF47}"/>
              </a:ext>
            </a:extLst>
          </p:cNvPr>
          <p:cNvSpPr txBox="1"/>
          <p:nvPr/>
        </p:nvSpPr>
        <p:spPr>
          <a:xfrm>
            <a:off x="231007" y="1224819"/>
            <a:ext cx="10972800" cy="3970318"/>
          </a:xfrm>
          <a:prstGeom prst="rect">
            <a:avLst/>
          </a:prstGeom>
          <a:noFill/>
        </p:spPr>
        <p:txBody>
          <a:bodyPr wrap="square">
            <a:spAutoFit/>
          </a:bodyPr>
          <a:lstStyle/>
          <a:p>
            <a:r>
              <a:rPr lang="ru-RU" dirty="0"/>
              <a:t>В  1973 году в британском парламенте был представлен отчет профессора Джеймса </a:t>
            </a:r>
            <a:r>
              <a:rPr lang="ru-RU" dirty="0" err="1"/>
              <a:t>Лайтхилла</a:t>
            </a:r>
            <a:r>
              <a:rPr lang="ru-RU" dirty="0"/>
              <a:t> о состоянии исследований искусственного интеллекта в Великобритании. Его отчет описывал полную неспособность искусственного интеллекта достичь своих «грандиозных целей» – все то, что может делать ИИ, может быть сделано другими науками, иногда лучше, быстрее и дешевле.</a:t>
            </a:r>
          </a:p>
          <a:p>
            <a:endParaRPr lang="ru-RU" dirty="0"/>
          </a:p>
          <a:p>
            <a:r>
              <a:rPr lang="ru-RU" dirty="0"/>
              <a:t>Отчет </a:t>
            </a:r>
            <a:r>
              <a:rPr lang="ru-RU" dirty="0" err="1"/>
              <a:t>Лайтхилла</a:t>
            </a:r>
            <a:r>
              <a:rPr lang="ru-RU" dirty="0"/>
              <a:t> привел к прекращению большинства исследований в сфере ИИ в Великобритании. Это привело к сокращению финансирования разработок ИИ по всей Европе.</a:t>
            </a:r>
          </a:p>
          <a:p>
            <a:endParaRPr lang="ru-RU" dirty="0"/>
          </a:p>
          <a:p>
            <a:endParaRPr lang="ru-RU" dirty="0"/>
          </a:p>
          <a:p>
            <a:r>
              <a:rPr lang="ru-RU" dirty="0"/>
              <a:t>Причина: </a:t>
            </a:r>
          </a:p>
          <a:p>
            <a:r>
              <a:rPr lang="ru-RU" dirty="0"/>
              <a:t>особый упор в отчете был сделан на проблему «комбинаторного взрыва» (резкого роста временной сложности алгоритма при увеличении размера входных данных), которая показывала, что большинство самых успешных алгоритмов ИИ годились лишь для решения «игрушечных» задач,</a:t>
            </a:r>
          </a:p>
          <a:p>
            <a:r>
              <a:rPr lang="ru-RU" dirty="0"/>
              <a:t>а на реальных практических задачах они не работали</a:t>
            </a:r>
          </a:p>
        </p:txBody>
      </p:sp>
    </p:spTree>
    <p:extLst>
      <p:ext uri="{BB962C8B-B14F-4D97-AF65-F5344CB8AC3E}">
        <p14:creationId xmlns:p14="http://schemas.microsoft.com/office/powerpoint/2010/main" val="141398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3B66-EEAF-53DE-94AF-879AEB17DDBB}"/>
              </a:ext>
            </a:extLst>
          </p:cNvPr>
          <p:cNvSpPr>
            <a:spLocks noGrp="1"/>
          </p:cNvSpPr>
          <p:nvPr>
            <p:ph type="title"/>
          </p:nvPr>
        </p:nvSpPr>
        <p:spPr/>
        <p:txBody>
          <a:bodyPr/>
          <a:lstStyle/>
          <a:p>
            <a:r>
              <a:rPr lang="ru-RU" dirty="0"/>
              <a:t>Прошлое</a:t>
            </a:r>
            <a:endParaRPr lang="en-US" dirty="0"/>
          </a:p>
        </p:txBody>
      </p:sp>
      <p:sp>
        <p:nvSpPr>
          <p:cNvPr id="5" name="Google Shape;884;p25">
            <a:extLst>
              <a:ext uri="{FF2B5EF4-FFF2-40B4-BE49-F238E27FC236}">
                <a16:creationId xmlns:a16="http://schemas.microsoft.com/office/drawing/2014/main" id="{3097746F-F5C4-1355-D4E8-AC4BCDDF51E2}"/>
              </a:ext>
            </a:extLst>
          </p:cNvPr>
          <p:cNvSpPr/>
          <p:nvPr/>
        </p:nvSpPr>
        <p:spPr>
          <a:xfrm>
            <a:off x="615351" y="1765788"/>
            <a:ext cx="2362400" cy="2080727"/>
          </a:xfrm>
          <a:prstGeom prst="roundRect">
            <a:avLst>
              <a:gd name="adj" fmla="val 15217"/>
            </a:avLst>
          </a:prstGeom>
          <a:solidFill>
            <a:srgbClr val="E4EA27">
              <a:alpha val="12549"/>
            </a:srgbClr>
          </a:solidFill>
          <a:ln>
            <a:noFill/>
          </a:ln>
        </p:spPr>
        <p:txBody>
          <a:bodyPr spcFirstLastPara="1" wrap="square" lIns="121900" tIns="121900" rIns="121900" bIns="121900" anchor="ctr" anchorCtr="0">
            <a:noAutofit/>
          </a:bodyPr>
          <a:lstStyle/>
          <a:p>
            <a:endParaRPr sz="2400"/>
          </a:p>
        </p:txBody>
      </p:sp>
      <p:grpSp>
        <p:nvGrpSpPr>
          <p:cNvPr id="6" name="Google Shape;885;p25">
            <a:extLst>
              <a:ext uri="{FF2B5EF4-FFF2-40B4-BE49-F238E27FC236}">
                <a16:creationId xmlns:a16="http://schemas.microsoft.com/office/drawing/2014/main" id="{FAF93865-AC75-789F-3BEA-D77F908ED2E3}"/>
              </a:ext>
            </a:extLst>
          </p:cNvPr>
          <p:cNvGrpSpPr/>
          <p:nvPr/>
        </p:nvGrpSpPr>
        <p:grpSpPr>
          <a:xfrm>
            <a:off x="716951" y="1800284"/>
            <a:ext cx="2178267" cy="1377500"/>
            <a:chOff x="533400" y="962025"/>
            <a:chExt cx="1633700" cy="1033125"/>
          </a:xfrm>
        </p:grpSpPr>
        <p:sp>
          <p:nvSpPr>
            <p:cNvPr id="7" name="Google Shape;886;p25">
              <a:extLst>
                <a:ext uri="{FF2B5EF4-FFF2-40B4-BE49-F238E27FC236}">
                  <a16:creationId xmlns:a16="http://schemas.microsoft.com/office/drawing/2014/main" id="{D77EEBB7-C8EC-BA42-FD2C-BBCB1453DE48}"/>
                </a:ext>
              </a:extLst>
            </p:cNvPr>
            <p:cNvSpPr/>
            <p:nvPr/>
          </p:nvSpPr>
          <p:spPr>
            <a:xfrm>
              <a:off x="628650" y="1094550"/>
              <a:ext cx="924000" cy="2952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pPr algn="ctr"/>
              <a:r>
                <a:rPr lang="en" sz="2400" b="1">
                  <a:latin typeface="Fira Sans Extra Condensed"/>
                  <a:ea typeface="Fira Sans Extra Condensed"/>
                  <a:cs typeface="Fira Sans Extra Condensed"/>
                  <a:sym typeface="Fira Sans Extra Condensed"/>
                </a:rPr>
                <a:t>1950s</a:t>
              </a:r>
              <a:endParaRPr sz="2400"/>
            </a:p>
          </p:txBody>
        </p:sp>
        <p:sp>
          <p:nvSpPr>
            <p:cNvPr id="8" name="Google Shape;887;p25">
              <a:extLst>
                <a:ext uri="{FF2B5EF4-FFF2-40B4-BE49-F238E27FC236}">
                  <a16:creationId xmlns:a16="http://schemas.microsoft.com/office/drawing/2014/main" id="{B12A5049-657A-2664-35BF-4B1652EA688D}"/>
                </a:ext>
              </a:extLst>
            </p:cNvPr>
            <p:cNvSpPr txBox="1"/>
            <p:nvPr/>
          </p:nvSpPr>
          <p:spPr>
            <a:xfrm>
              <a:off x="533400" y="1389750"/>
              <a:ext cx="1467000" cy="605400"/>
            </a:xfrm>
            <a:prstGeom prst="rect">
              <a:avLst/>
            </a:prstGeom>
            <a:noFill/>
            <a:ln>
              <a:noFill/>
            </a:ln>
          </p:spPr>
          <p:txBody>
            <a:bodyPr spcFirstLastPara="1" wrap="square" lIns="121900" tIns="121900" rIns="121900" bIns="121900" anchor="ctr" anchorCtr="0">
              <a:noAutofit/>
            </a:bodyPr>
            <a:lstStyle/>
            <a:p>
              <a:r>
                <a:rPr lang="ru-RU" sz="2133" b="1" dirty="0">
                  <a:latin typeface="Fira Sans Extra Condensed"/>
                  <a:ea typeface="Fira Sans Extra Condensed"/>
                  <a:cs typeface="Fira Sans Extra Condensed"/>
                  <a:sym typeface="Fira Sans Extra Condensed"/>
                </a:rPr>
                <a:t>Простейшие алгоритмы</a:t>
              </a:r>
              <a:endParaRPr sz="2133" b="1" dirty="0">
                <a:latin typeface="Fira Sans Extra Condensed"/>
                <a:ea typeface="Fira Sans Extra Condensed"/>
                <a:cs typeface="Fira Sans Extra Condensed"/>
                <a:sym typeface="Fira Sans Extra Condensed"/>
              </a:endParaRPr>
            </a:p>
          </p:txBody>
        </p:sp>
        <p:sp>
          <p:nvSpPr>
            <p:cNvPr id="9" name="Google Shape;889;p25">
              <a:extLst>
                <a:ext uri="{FF2B5EF4-FFF2-40B4-BE49-F238E27FC236}">
                  <a16:creationId xmlns:a16="http://schemas.microsoft.com/office/drawing/2014/main" id="{979BBB5B-781B-B707-B240-781181376BD1}"/>
                </a:ext>
              </a:extLst>
            </p:cNvPr>
            <p:cNvSpPr txBox="1"/>
            <p:nvPr/>
          </p:nvSpPr>
          <p:spPr>
            <a:xfrm>
              <a:off x="1742950" y="962025"/>
              <a:ext cx="424150" cy="371400"/>
            </a:xfrm>
            <a:prstGeom prst="rect">
              <a:avLst/>
            </a:prstGeom>
            <a:noFill/>
            <a:ln>
              <a:noFill/>
            </a:ln>
          </p:spPr>
          <p:txBody>
            <a:bodyPr spcFirstLastPara="1" wrap="square" lIns="121900" tIns="121900" rIns="121900" bIns="121900" anchor="ctr" anchorCtr="0">
              <a:noAutofit/>
            </a:bodyPr>
            <a:lstStyle/>
            <a:p>
              <a:pPr algn="r"/>
              <a:r>
                <a:rPr lang="en" sz="2400" b="1" dirty="0">
                  <a:latin typeface="Fira Sans Extra Condensed"/>
                  <a:ea typeface="Fira Sans Extra Condensed"/>
                  <a:cs typeface="Fira Sans Extra Condensed"/>
                  <a:sym typeface="Fira Sans Extra Condensed"/>
                </a:rPr>
                <a:t>01</a:t>
              </a:r>
              <a:endParaRPr sz="2400" b="1" dirty="0">
                <a:latin typeface="Fira Sans Extra Condensed"/>
                <a:ea typeface="Fira Sans Extra Condensed"/>
                <a:cs typeface="Fira Sans Extra Condensed"/>
                <a:sym typeface="Fira Sans Extra Condensed"/>
              </a:endParaRPr>
            </a:p>
          </p:txBody>
        </p:sp>
      </p:grpSp>
      <p:sp>
        <p:nvSpPr>
          <p:cNvPr id="10" name="Google Shape;890;p25">
            <a:extLst>
              <a:ext uri="{FF2B5EF4-FFF2-40B4-BE49-F238E27FC236}">
                <a16:creationId xmlns:a16="http://schemas.microsoft.com/office/drawing/2014/main" id="{C67FA2F2-D17B-3C92-5634-CFB748E7DCA9}"/>
              </a:ext>
            </a:extLst>
          </p:cNvPr>
          <p:cNvSpPr/>
          <p:nvPr/>
        </p:nvSpPr>
        <p:spPr>
          <a:xfrm>
            <a:off x="3485484" y="1765788"/>
            <a:ext cx="2362400" cy="2093192"/>
          </a:xfrm>
          <a:prstGeom prst="roundRect">
            <a:avLst>
              <a:gd name="adj" fmla="val 15217"/>
            </a:avLst>
          </a:prstGeom>
          <a:solidFill>
            <a:srgbClr val="E99B27">
              <a:alpha val="25099"/>
            </a:srgbClr>
          </a:solidFill>
          <a:ln>
            <a:noFill/>
          </a:ln>
        </p:spPr>
        <p:txBody>
          <a:bodyPr spcFirstLastPara="1" wrap="square" lIns="121900" tIns="121900" rIns="121900" bIns="121900" anchor="ctr" anchorCtr="0">
            <a:noAutofit/>
          </a:bodyPr>
          <a:lstStyle/>
          <a:p>
            <a:endParaRPr sz="2400"/>
          </a:p>
        </p:txBody>
      </p:sp>
      <p:grpSp>
        <p:nvGrpSpPr>
          <p:cNvPr id="11" name="Google Shape;891;p25">
            <a:extLst>
              <a:ext uri="{FF2B5EF4-FFF2-40B4-BE49-F238E27FC236}">
                <a16:creationId xmlns:a16="http://schemas.microsoft.com/office/drawing/2014/main" id="{123698A0-BBCC-025B-6594-1AF8F6CDB4B3}"/>
              </a:ext>
            </a:extLst>
          </p:cNvPr>
          <p:cNvGrpSpPr/>
          <p:nvPr/>
        </p:nvGrpSpPr>
        <p:grpSpPr>
          <a:xfrm>
            <a:off x="3587084" y="1800284"/>
            <a:ext cx="2178267" cy="1377500"/>
            <a:chOff x="2686000" y="962025"/>
            <a:chExt cx="1633700" cy="1033125"/>
          </a:xfrm>
        </p:grpSpPr>
        <p:sp>
          <p:nvSpPr>
            <p:cNvPr id="12" name="Google Shape;892;p25">
              <a:extLst>
                <a:ext uri="{FF2B5EF4-FFF2-40B4-BE49-F238E27FC236}">
                  <a16:creationId xmlns:a16="http://schemas.microsoft.com/office/drawing/2014/main" id="{A6D69593-C142-6283-D18E-B3346C5F5157}"/>
                </a:ext>
              </a:extLst>
            </p:cNvPr>
            <p:cNvSpPr/>
            <p:nvPr/>
          </p:nvSpPr>
          <p:spPr>
            <a:xfrm>
              <a:off x="2781250" y="1094550"/>
              <a:ext cx="924000" cy="2952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pPr algn="ctr"/>
              <a:r>
                <a:rPr lang="en" sz="2400" b="1">
                  <a:latin typeface="Fira Sans Extra Condensed"/>
                  <a:ea typeface="Fira Sans Extra Condensed"/>
                  <a:cs typeface="Fira Sans Extra Condensed"/>
                  <a:sym typeface="Fira Sans Extra Condensed"/>
                </a:rPr>
                <a:t>1960s</a:t>
              </a:r>
              <a:endParaRPr sz="2400"/>
            </a:p>
          </p:txBody>
        </p:sp>
        <p:sp>
          <p:nvSpPr>
            <p:cNvPr id="13" name="Google Shape;893;p25">
              <a:extLst>
                <a:ext uri="{FF2B5EF4-FFF2-40B4-BE49-F238E27FC236}">
                  <a16:creationId xmlns:a16="http://schemas.microsoft.com/office/drawing/2014/main" id="{5E1EEEDE-4099-FBF9-9D68-AA4462EDA821}"/>
                </a:ext>
              </a:extLst>
            </p:cNvPr>
            <p:cNvSpPr txBox="1"/>
            <p:nvPr/>
          </p:nvSpPr>
          <p:spPr>
            <a:xfrm>
              <a:off x="2686000" y="1389750"/>
              <a:ext cx="1467000" cy="605400"/>
            </a:xfrm>
            <a:prstGeom prst="rect">
              <a:avLst/>
            </a:prstGeom>
            <a:noFill/>
            <a:ln>
              <a:noFill/>
            </a:ln>
          </p:spPr>
          <p:txBody>
            <a:bodyPr spcFirstLastPara="1" wrap="square" lIns="121900" tIns="121900" rIns="121900" bIns="121900" anchor="ctr" anchorCtr="0">
              <a:noAutofit/>
            </a:bodyPr>
            <a:lstStyle/>
            <a:p>
              <a:r>
                <a:rPr lang="ru-RU" sz="2133" b="1" dirty="0">
                  <a:latin typeface="Fira Sans Extra Condensed"/>
                  <a:ea typeface="Fira Sans Extra Condensed"/>
                  <a:cs typeface="Fira Sans Extra Condensed"/>
                  <a:sym typeface="Fira Sans Extra Condensed"/>
                </a:rPr>
                <a:t>Байесовские методы</a:t>
              </a:r>
            </a:p>
          </p:txBody>
        </p:sp>
        <p:sp>
          <p:nvSpPr>
            <p:cNvPr id="14" name="Google Shape;895;p25">
              <a:extLst>
                <a:ext uri="{FF2B5EF4-FFF2-40B4-BE49-F238E27FC236}">
                  <a16:creationId xmlns:a16="http://schemas.microsoft.com/office/drawing/2014/main" id="{FB7FF5DB-3FA5-E923-95C3-B8807662241B}"/>
                </a:ext>
              </a:extLst>
            </p:cNvPr>
            <p:cNvSpPr txBox="1"/>
            <p:nvPr/>
          </p:nvSpPr>
          <p:spPr>
            <a:xfrm>
              <a:off x="3876700" y="962025"/>
              <a:ext cx="443000" cy="371400"/>
            </a:xfrm>
            <a:prstGeom prst="rect">
              <a:avLst/>
            </a:prstGeom>
            <a:noFill/>
            <a:ln>
              <a:noFill/>
            </a:ln>
          </p:spPr>
          <p:txBody>
            <a:bodyPr spcFirstLastPara="1" wrap="square" lIns="121900" tIns="121900" rIns="121900" bIns="121900" anchor="ctr" anchorCtr="0">
              <a:noAutofit/>
            </a:bodyPr>
            <a:lstStyle/>
            <a:p>
              <a:pPr algn="r"/>
              <a:r>
                <a:rPr lang="en" sz="2400" b="1" dirty="0">
                  <a:latin typeface="Fira Sans Extra Condensed"/>
                  <a:ea typeface="Fira Sans Extra Condensed"/>
                  <a:cs typeface="Fira Sans Extra Condensed"/>
                  <a:sym typeface="Fira Sans Extra Condensed"/>
                </a:rPr>
                <a:t>02</a:t>
              </a:r>
              <a:endParaRPr sz="2400" b="1" dirty="0">
                <a:latin typeface="Fira Sans Extra Condensed"/>
                <a:ea typeface="Fira Sans Extra Condensed"/>
                <a:cs typeface="Fira Sans Extra Condensed"/>
                <a:sym typeface="Fira Sans Extra Condensed"/>
              </a:endParaRPr>
            </a:p>
          </p:txBody>
        </p:sp>
      </p:grpSp>
      <p:sp>
        <p:nvSpPr>
          <p:cNvPr id="15" name="Google Shape;896;p25">
            <a:extLst>
              <a:ext uri="{FF2B5EF4-FFF2-40B4-BE49-F238E27FC236}">
                <a16:creationId xmlns:a16="http://schemas.microsoft.com/office/drawing/2014/main" id="{9442682D-AA60-F036-5A18-998AEB71FC1A}"/>
              </a:ext>
            </a:extLst>
          </p:cNvPr>
          <p:cNvSpPr/>
          <p:nvPr/>
        </p:nvSpPr>
        <p:spPr>
          <a:xfrm>
            <a:off x="6355618" y="1765788"/>
            <a:ext cx="2362400" cy="2091391"/>
          </a:xfrm>
          <a:prstGeom prst="roundRect">
            <a:avLst>
              <a:gd name="adj" fmla="val 15217"/>
            </a:avLst>
          </a:prstGeom>
          <a:solidFill>
            <a:srgbClr val="EA4827">
              <a:alpha val="12549"/>
            </a:srgbClr>
          </a:solidFill>
          <a:ln>
            <a:noFill/>
          </a:ln>
        </p:spPr>
        <p:txBody>
          <a:bodyPr spcFirstLastPara="1" wrap="square" lIns="121900" tIns="121900" rIns="121900" bIns="121900" anchor="ctr" anchorCtr="0">
            <a:noAutofit/>
          </a:bodyPr>
          <a:lstStyle/>
          <a:p>
            <a:endParaRPr sz="2400"/>
          </a:p>
        </p:txBody>
      </p:sp>
      <p:grpSp>
        <p:nvGrpSpPr>
          <p:cNvPr id="16" name="Google Shape;897;p25">
            <a:extLst>
              <a:ext uri="{FF2B5EF4-FFF2-40B4-BE49-F238E27FC236}">
                <a16:creationId xmlns:a16="http://schemas.microsoft.com/office/drawing/2014/main" id="{51AEBA08-CDC8-1923-EFFD-AADA584832B2}"/>
              </a:ext>
            </a:extLst>
          </p:cNvPr>
          <p:cNvGrpSpPr/>
          <p:nvPr/>
        </p:nvGrpSpPr>
        <p:grpSpPr>
          <a:xfrm>
            <a:off x="6457218" y="1800283"/>
            <a:ext cx="2178267" cy="1766665"/>
            <a:chOff x="4838600" y="962025"/>
            <a:chExt cx="1633700" cy="1033125"/>
          </a:xfrm>
        </p:grpSpPr>
        <p:sp>
          <p:nvSpPr>
            <p:cNvPr id="17" name="Google Shape;898;p25">
              <a:extLst>
                <a:ext uri="{FF2B5EF4-FFF2-40B4-BE49-F238E27FC236}">
                  <a16:creationId xmlns:a16="http://schemas.microsoft.com/office/drawing/2014/main" id="{F5D2E652-0580-461A-CDD8-685D238DD1A8}"/>
                </a:ext>
              </a:extLst>
            </p:cNvPr>
            <p:cNvSpPr/>
            <p:nvPr/>
          </p:nvSpPr>
          <p:spPr>
            <a:xfrm>
              <a:off x="4933850" y="1094550"/>
              <a:ext cx="924000" cy="295200"/>
            </a:xfrm>
            <a:prstGeom prst="roundRect">
              <a:avLst>
                <a:gd name="adj" fmla="val 50000"/>
              </a:avLst>
            </a:prstGeom>
            <a:solidFill>
              <a:schemeClr val="accent5"/>
            </a:solidFill>
            <a:ln>
              <a:noFill/>
            </a:ln>
          </p:spPr>
          <p:txBody>
            <a:bodyPr spcFirstLastPara="1" wrap="square" lIns="121900" tIns="121900" rIns="121900" bIns="121900" anchor="ctr" anchorCtr="0">
              <a:noAutofit/>
            </a:bodyPr>
            <a:lstStyle/>
            <a:p>
              <a:pPr algn="ctr"/>
              <a:r>
                <a:rPr lang="en" sz="2400" b="1">
                  <a:latin typeface="Fira Sans Extra Condensed"/>
                  <a:ea typeface="Fira Sans Extra Condensed"/>
                  <a:cs typeface="Fira Sans Extra Condensed"/>
                  <a:sym typeface="Fira Sans Extra Condensed"/>
                </a:rPr>
                <a:t>1970s</a:t>
              </a:r>
              <a:endParaRPr sz="2400"/>
            </a:p>
          </p:txBody>
        </p:sp>
        <p:sp>
          <p:nvSpPr>
            <p:cNvPr id="18" name="Google Shape;899;p25">
              <a:extLst>
                <a:ext uri="{FF2B5EF4-FFF2-40B4-BE49-F238E27FC236}">
                  <a16:creationId xmlns:a16="http://schemas.microsoft.com/office/drawing/2014/main" id="{4070DC85-5A32-C7FC-CB6C-6D9D4BEEA438}"/>
                </a:ext>
              </a:extLst>
            </p:cNvPr>
            <p:cNvSpPr txBox="1"/>
            <p:nvPr/>
          </p:nvSpPr>
          <p:spPr>
            <a:xfrm>
              <a:off x="4838600" y="1389750"/>
              <a:ext cx="1467000" cy="605400"/>
            </a:xfrm>
            <a:prstGeom prst="rect">
              <a:avLst/>
            </a:prstGeom>
            <a:noFill/>
            <a:ln>
              <a:noFill/>
            </a:ln>
          </p:spPr>
          <p:txBody>
            <a:bodyPr spcFirstLastPara="1" wrap="square" lIns="121900" tIns="121900" rIns="121900" bIns="121900" anchor="ctr" anchorCtr="0">
              <a:noAutofit/>
            </a:bodyPr>
            <a:lstStyle/>
            <a:p>
              <a:r>
                <a:rPr lang="ru-RU" sz="2133" b="1" dirty="0">
                  <a:latin typeface="Fira Sans Extra Condensed"/>
                  <a:ea typeface="Fira Sans Extra Condensed"/>
                  <a:cs typeface="Fira Sans Extra Condensed"/>
                  <a:sym typeface="Fira Sans Extra Condensed"/>
                </a:rPr>
                <a:t>Время сомнений в ИИ</a:t>
              </a:r>
              <a:endParaRPr sz="2133" b="1" dirty="0">
                <a:latin typeface="Fira Sans Extra Condensed"/>
                <a:ea typeface="Fira Sans Extra Condensed"/>
                <a:cs typeface="Fira Sans Extra Condensed"/>
                <a:sym typeface="Fira Sans Extra Condensed"/>
              </a:endParaRPr>
            </a:p>
          </p:txBody>
        </p:sp>
        <p:sp>
          <p:nvSpPr>
            <p:cNvPr id="19" name="Google Shape;901;p25">
              <a:extLst>
                <a:ext uri="{FF2B5EF4-FFF2-40B4-BE49-F238E27FC236}">
                  <a16:creationId xmlns:a16="http://schemas.microsoft.com/office/drawing/2014/main" id="{9228ABD5-8578-02BB-AC3F-86CF6C13A9E7}"/>
                </a:ext>
              </a:extLst>
            </p:cNvPr>
            <p:cNvSpPr txBox="1"/>
            <p:nvPr/>
          </p:nvSpPr>
          <p:spPr>
            <a:xfrm>
              <a:off x="6048150" y="962025"/>
              <a:ext cx="424150" cy="371400"/>
            </a:xfrm>
            <a:prstGeom prst="rect">
              <a:avLst/>
            </a:prstGeom>
            <a:noFill/>
            <a:ln>
              <a:noFill/>
            </a:ln>
          </p:spPr>
          <p:txBody>
            <a:bodyPr spcFirstLastPara="1" wrap="square" lIns="121900" tIns="121900" rIns="121900" bIns="121900" anchor="ctr" anchorCtr="0">
              <a:noAutofit/>
            </a:bodyPr>
            <a:lstStyle/>
            <a:p>
              <a:pPr algn="r"/>
              <a:r>
                <a:rPr lang="en" sz="2400" b="1" dirty="0">
                  <a:latin typeface="Fira Sans Extra Condensed"/>
                  <a:ea typeface="Fira Sans Extra Condensed"/>
                  <a:cs typeface="Fira Sans Extra Condensed"/>
                  <a:sym typeface="Fira Sans Extra Condensed"/>
                </a:rPr>
                <a:t>03</a:t>
              </a:r>
              <a:endParaRPr sz="2400" b="1" dirty="0">
                <a:latin typeface="Fira Sans Extra Condensed"/>
                <a:ea typeface="Fira Sans Extra Condensed"/>
                <a:cs typeface="Fira Sans Extra Condensed"/>
                <a:sym typeface="Fira Sans Extra Condensed"/>
              </a:endParaRPr>
            </a:p>
          </p:txBody>
        </p:sp>
      </p:grpSp>
      <p:sp>
        <p:nvSpPr>
          <p:cNvPr id="20" name="Google Shape;902;p25">
            <a:extLst>
              <a:ext uri="{FF2B5EF4-FFF2-40B4-BE49-F238E27FC236}">
                <a16:creationId xmlns:a16="http://schemas.microsoft.com/office/drawing/2014/main" id="{034A60AF-704B-93AF-1CAB-9F58B8496049}"/>
              </a:ext>
            </a:extLst>
          </p:cNvPr>
          <p:cNvSpPr/>
          <p:nvPr/>
        </p:nvSpPr>
        <p:spPr>
          <a:xfrm>
            <a:off x="9225751" y="1765788"/>
            <a:ext cx="2362400" cy="2104607"/>
          </a:xfrm>
          <a:prstGeom prst="roundRect">
            <a:avLst>
              <a:gd name="adj" fmla="val 15217"/>
            </a:avLst>
          </a:prstGeom>
          <a:solidFill>
            <a:srgbClr val="8027EA">
              <a:alpha val="12549"/>
            </a:srgbClr>
          </a:solidFill>
          <a:ln>
            <a:noFill/>
          </a:ln>
        </p:spPr>
        <p:txBody>
          <a:bodyPr spcFirstLastPara="1" wrap="square" lIns="121900" tIns="121900" rIns="121900" bIns="121900" anchor="ctr" anchorCtr="0">
            <a:noAutofit/>
          </a:bodyPr>
          <a:lstStyle/>
          <a:p>
            <a:endParaRPr sz="2400"/>
          </a:p>
        </p:txBody>
      </p:sp>
      <p:grpSp>
        <p:nvGrpSpPr>
          <p:cNvPr id="21" name="Google Shape;903;p25">
            <a:extLst>
              <a:ext uri="{FF2B5EF4-FFF2-40B4-BE49-F238E27FC236}">
                <a16:creationId xmlns:a16="http://schemas.microsoft.com/office/drawing/2014/main" id="{780B2302-C6C1-AB85-12E3-FC3AE394C797}"/>
              </a:ext>
            </a:extLst>
          </p:cNvPr>
          <p:cNvGrpSpPr/>
          <p:nvPr/>
        </p:nvGrpSpPr>
        <p:grpSpPr>
          <a:xfrm>
            <a:off x="9327351" y="1800284"/>
            <a:ext cx="2178267" cy="1377500"/>
            <a:chOff x="6991200" y="962025"/>
            <a:chExt cx="1633700" cy="1033125"/>
          </a:xfrm>
        </p:grpSpPr>
        <p:sp>
          <p:nvSpPr>
            <p:cNvPr id="22" name="Google Shape;904;p25">
              <a:extLst>
                <a:ext uri="{FF2B5EF4-FFF2-40B4-BE49-F238E27FC236}">
                  <a16:creationId xmlns:a16="http://schemas.microsoft.com/office/drawing/2014/main" id="{F6126389-AC13-D802-6BEB-A385E6AD17D4}"/>
                </a:ext>
              </a:extLst>
            </p:cNvPr>
            <p:cNvSpPr/>
            <p:nvPr/>
          </p:nvSpPr>
          <p:spPr>
            <a:xfrm>
              <a:off x="7086450" y="1094550"/>
              <a:ext cx="924000" cy="2952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pPr algn="ctr"/>
              <a:r>
                <a:rPr lang="en" sz="2400" b="1">
                  <a:latin typeface="Fira Sans Extra Condensed"/>
                  <a:ea typeface="Fira Sans Extra Condensed"/>
                  <a:cs typeface="Fira Sans Extra Condensed"/>
                  <a:sym typeface="Fira Sans Extra Condensed"/>
                </a:rPr>
                <a:t>1980s</a:t>
              </a:r>
              <a:endParaRPr sz="2400"/>
            </a:p>
          </p:txBody>
        </p:sp>
        <p:sp>
          <p:nvSpPr>
            <p:cNvPr id="23" name="Google Shape;905;p25">
              <a:extLst>
                <a:ext uri="{FF2B5EF4-FFF2-40B4-BE49-F238E27FC236}">
                  <a16:creationId xmlns:a16="http://schemas.microsoft.com/office/drawing/2014/main" id="{331B1789-6A7C-D0ED-8B95-143433E389FD}"/>
                </a:ext>
              </a:extLst>
            </p:cNvPr>
            <p:cNvSpPr txBox="1"/>
            <p:nvPr/>
          </p:nvSpPr>
          <p:spPr>
            <a:xfrm>
              <a:off x="6991200" y="1389750"/>
              <a:ext cx="1467000" cy="605400"/>
            </a:xfrm>
            <a:prstGeom prst="rect">
              <a:avLst/>
            </a:prstGeom>
            <a:noFill/>
            <a:ln>
              <a:noFill/>
            </a:ln>
          </p:spPr>
          <p:txBody>
            <a:bodyPr spcFirstLastPara="1" wrap="square" lIns="121900" tIns="121900" rIns="121900" bIns="121900" anchor="ctr" anchorCtr="0">
              <a:noAutofit/>
            </a:bodyPr>
            <a:lstStyle/>
            <a:p>
              <a:r>
                <a:rPr lang="ru-RU" sz="2133" b="1" dirty="0">
                  <a:latin typeface="Fira Sans Extra Condensed"/>
                  <a:ea typeface="Fira Sans Extra Condensed"/>
                  <a:cs typeface="Fira Sans Extra Condensed"/>
                  <a:sym typeface="Fira Sans Extra Condensed"/>
                </a:rPr>
                <a:t>Возрождение</a:t>
              </a:r>
              <a:endParaRPr lang="en-US" sz="2133" b="1" dirty="0">
                <a:latin typeface="Fira Sans Extra Condensed"/>
                <a:ea typeface="Fira Sans Extra Condensed"/>
                <a:cs typeface="Fira Sans Extra Condensed"/>
                <a:sym typeface="Fira Sans Extra Condensed"/>
              </a:endParaRPr>
            </a:p>
          </p:txBody>
        </p:sp>
        <p:sp>
          <p:nvSpPr>
            <p:cNvPr id="24" name="Google Shape;907;p25">
              <a:extLst>
                <a:ext uri="{FF2B5EF4-FFF2-40B4-BE49-F238E27FC236}">
                  <a16:creationId xmlns:a16="http://schemas.microsoft.com/office/drawing/2014/main" id="{3E4DC06D-CB7B-8EB7-128A-DCD144CF2BA2}"/>
                </a:ext>
              </a:extLst>
            </p:cNvPr>
            <p:cNvSpPr txBox="1"/>
            <p:nvPr/>
          </p:nvSpPr>
          <p:spPr>
            <a:xfrm>
              <a:off x="8181900" y="962025"/>
              <a:ext cx="443000" cy="371400"/>
            </a:xfrm>
            <a:prstGeom prst="rect">
              <a:avLst/>
            </a:prstGeom>
            <a:noFill/>
            <a:ln>
              <a:noFill/>
            </a:ln>
          </p:spPr>
          <p:txBody>
            <a:bodyPr spcFirstLastPara="1" wrap="square" lIns="121900" tIns="121900" rIns="121900" bIns="121900" anchor="ctr" anchorCtr="0">
              <a:noAutofit/>
            </a:bodyPr>
            <a:lstStyle/>
            <a:p>
              <a:pPr algn="r"/>
              <a:r>
                <a:rPr lang="en" sz="2400" b="1" dirty="0">
                  <a:latin typeface="Fira Sans Extra Condensed"/>
                  <a:ea typeface="Fira Sans Extra Condensed"/>
                  <a:cs typeface="Fira Sans Extra Condensed"/>
                  <a:sym typeface="Fira Sans Extra Condensed"/>
                </a:rPr>
                <a:t>04</a:t>
              </a:r>
              <a:endParaRPr sz="2400" b="1" dirty="0">
                <a:latin typeface="Fira Sans Extra Condensed"/>
                <a:ea typeface="Fira Sans Extra Condensed"/>
                <a:cs typeface="Fira Sans Extra Condensed"/>
                <a:sym typeface="Fira Sans Extra Condensed"/>
              </a:endParaRPr>
            </a:p>
          </p:txBody>
        </p:sp>
      </p:grpSp>
      <p:cxnSp>
        <p:nvCxnSpPr>
          <p:cNvPr id="25" name="Google Shape;908;p25">
            <a:extLst>
              <a:ext uri="{FF2B5EF4-FFF2-40B4-BE49-F238E27FC236}">
                <a16:creationId xmlns:a16="http://schemas.microsoft.com/office/drawing/2014/main" id="{040EABD8-D8C1-5B4E-C3E6-7B4F61C4E059}"/>
              </a:ext>
            </a:extLst>
          </p:cNvPr>
          <p:cNvCxnSpPr>
            <a:cxnSpLocks/>
            <a:stCxn id="5" idx="3"/>
            <a:endCxn id="10" idx="1"/>
          </p:cNvCxnSpPr>
          <p:nvPr/>
        </p:nvCxnSpPr>
        <p:spPr>
          <a:xfrm>
            <a:off x="2977751" y="2806152"/>
            <a:ext cx="507733" cy="6232"/>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909;p25">
            <a:extLst>
              <a:ext uri="{FF2B5EF4-FFF2-40B4-BE49-F238E27FC236}">
                <a16:creationId xmlns:a16="http://schemas.microsoft.com/office/drawing/2014/main" id="{B4BD37EB-A5BE-0ACF-2078-C3E29CB0E1BE}"/>
              </a:ext>
            </a:extLst>
          </p:cNvPr>
          <p:cNvCxnSpPr>
            <a:cxnSpLocks/>
            <a:stCxn id="10" idx="3"/>
            <a:endCxn id="15" idx="1"/>
          </p:cNvCxnSpPr>
          <p:nvPr/>
        </p:nvCxnSpPr>
        <p:spPr>
          <a:xfrm flipV="1">
            <a:off x="5847884" y="2811484"/>
            <a:ext cx="507734" cy="9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910;p25">
            <a:extLst>
              <a:ext uri="{FF2B5EF4-FFF2-40B4-BE49-F238E27FC236}">
                <a16:creationId xmlns:a16="http://schemas.microsoft.com/office/drawing/2014/main" id="{E78CED09-9357-DCE5-B165-A935DCE23208}"/>
              </a:ext>
            </a:extLst>
          </p:cNvPr>
          <p:cNvCxnSpPr>
            <a:cxnSpLocks/>
            <a:stCxn id="15" idx="3"/>
            <a:endCxn id="20" idx="1"/>
          </p:cNvCxnSpPr>
          <p:nvPr/>
        </p:nvCxnSpPr>
        <p:spPr>
          <a:xfrm>
            <a:off x="8718018" y="2811484"/>
            <a:ext cx="507733" cy="6608"/>
          </a:xfrm>
          <a:prstGeom prst="straightConnector1">
            <a:avLst/>
          </a:prstGeom>
          <a:noFill/>
          <a:ln w="9525" cap="flat" cmpd="sng">
            <a:solidFill>
              <a:schemeClr val="dk2"/>
            </a:solidFill>
            <a:prstDash val="solid"/>
            <a:round/>
            <a:headEnd type="none" w="med" len="med"/>
            <a:tailEnd type="none" w="med" len="med"/>
          </a:ln>
        </p:spPr>
      </p:cxnSp>
      <p:sp>
        <p:nvSpPr>
          <p:cNvPr id="28" name="Google Shape;911;p25">
            <a:extLst>
              <a:ext uri="{FF2B5EF4-FFF2-40B4-BE49-F238E27FC236}">
                <a16:creationId xmlns:a16="http://schemas.microsoft.com/office/drawing/2014/main" id="{84A5F889-BB90-8B15-3006-DC6A4C3642FB}"/>
              </a:ext>
            </a:extLst>
          </p:cNvPr>
          <p:cNvSpPr/>
          <p:nvPr/>
        </p:nvSpPr>
        <p:spPr>
          <a:xfrm>
            <a:off x="2050351" y="4642517"/>
            <a:ext cx="2362400" cy="1940956"/>
          </a:xfrm>
          <a:prstGeom prst="roundRect">
            <a:avLst>
              <a:gd name="adj" fmla="val 15217"/>
            </a:avLst>
          </a:prstGeom>
          <a:solidFill>
            <a:srgbClr val="2776EA">
              <a:alpha val="12549"/>
            </a:srgbClr>
          </a:solidFill>
          <a:ln>
            <a:noFill/>
          </a:ln>
        </p:spPr>
        <p:txBody>
          <a:bodyPr spcFirstLastPara="1" wrap="square" lIns="121900" tIns="121900" rIns="121900" bIns="121900" anchor="ctr" anchorCtr="0">
            <a:noAutofit/>
          </a:bodyPr>
          <a:lstStyle/>
          <a:p>
            <a:endParaRPr sz="2400"/>
          </a:p>
        </p:txBody>
      </p:sp>
      <p:grpSp>
        <p:nvGrpSpPr>
          <p:cNvPr id="29" name="Google Shape;912;p25">
            <a:extLst>
              <a:ext uri="{FF2B5EF4-FFF2-40B4-BE49-F238E27FC236}">
                <a16:creationId xmlns:a16="http://schemas.microsoft.com/office/drawing/2014/main" id="{8F998CC6-25E0-36B4-8470-FFB6C1A6CE2B}"/>
              </a:ext>
            </a:extLst>
          </p:cNvPr>
          <p:cNvGrpSpPr/>
          <p:nvPr/>
        </p:nvGrpSpPr>
        <p:grpSpPr>
          <a:xfrm>
            <a:off x="2151951" y="4642517"/>
            <a:ext cx="2178267" cy="2184563"/>
            <a:chOff x="1609650" y="3093700"/>
            <a:chExt cx="1633700" cy="1638422"/>
          </a:xfrm>
        </p:grpSpPr>
        <p:sp>
          <p:nvSpPr>
            <p:cNvPr id="30" name="Google Shape;913;p25">
              <a:extLst>
                <a:ext uri="{FF2B5EF4-FFF2-40B4-BE49-F238E27FC236}">
                  <a16:creationId xmlns:a16="http://schemas.microsoft.com/office/drawing/2014/main" id="{90716525-372D-B355-39EE-E6EDE02AC6E1}"/>
                </a:ext>
              </a:extLst>
            </p:cNvPr>
            <p:cNvSpPr/>
            <p:nvPr/>
          </p:nvSpPr>
          <p:spPr>
            <a:xfrm>
              <a:off x="1704900" y="3226225"/>
              <a:ext cx="924000" cy="2952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algn="ctr"/>
              <a:r>
                <a:rPr lang="en" sz="2400" b="1">
                  <a:latin typeface="Fira Sans Extra Condensed"/>
                  <a:ea typeface="Fira Sans Extra Condensed"/>
                  <a:cs typeface="Fira Sans Extra Condensed"/>
                  <a:sym typeface="Fira Sans Extra Condensed"/>
                </a:rPr>
                <a:t>1990s</a:t>
              </a:r>
              <a:endParaRPr sz="2400"/>
            </a:p>
          </p:txBody>
        </p:sp>
        <p:sp>
          <p:nvSpPr>
            <p:cNvPr id="31" name="Google Shape;914;p25">
              <a:extLst>
                <a:ext uri="{FF2B5EF4-FFF2-40B4-BE49-F238E27FC236}">
                  <a16:creationId xmlns:a16="http://schemas.microsoft.com/office/drawing/2014/main" id="{B13FC050-DA20-3D46-9F9A-2C1FCDFE2906}"/>
                </a:ext>
              </a:extLst>
            </p:cNvPr>
            <p:cNvSpPr txBox="1"/>
            <p:nvPr/>
          </p:nvSpPr>
          <p:spPr>
            <a:xfrm>
              <a:off x="1609650" y="3521425"/>
              <a:ext cx="1467000" cy="605400"/>
            </a:xfrm>
            <a:prstGeom prst="rect">
              <a:avLst/>
            </a:prstGeom>
            <a:noFill/>
            <a:ln>
              <a:noFill/>
            </a:ln>
          </p:spPr>
          <p:txBody>
            <a:bodyPr spcFirstLastPara="1" wrap="square" lIns="121900" tIns="121900" rIns="121900" bIns="121900" anchor="ctr" anchorCtr="0">
              <a:noAutofit/>
            </a:bodyPr>
            <a:lstStyle/>
            <a:p>
              <a:r>
                <a:rPr lang="en" sz="2133" b="1" dirty="0">
                  <a:latin typeface="Fira Sans Extra Condensed"/>
                  <a:ea typeface="Fira Sans Extra Condensed"/>
                  <a:cs typeface="Fira Sans Extra Condensed"/>
                  <a:sym typeface="Fira Sans Extra Condensed"/>
                </a:rPr>
                <a:t>Data-driven approach</a:t>
              </a:r>
              <a:endParaRPr sz="2133" b="1" dirty="0">
                <a:latin typeface="Fira Sans Extra Condensed"/>
                <a:ea typeface="Fira Sans Extra Condensed"/>
                <a:cs typeface="Fira Sans Extra Condensed"/>
                <a:sym typeface="Fira Sans Extra Condensed"/>
              </a:endParaRPr>
            </a:p>
          </p:txBody>
        </p:sp>
        <p:sp>
          <p:nvSpPr>
            <p:cNvPr id="32" name="Google Shape;915;p25">
              <a:extLst>
                <a:ext uri="{FF2B5EF4-FFF2-40B4-BE49-F238E27FC236}">
                  <a16:creationId xmlns:a16="http://schemas.microsoft.com/office/drawing/2014/main" id="{1DF95A95-4E7A-C41E-87C8-0C18D731C1D6}"/>
                </a:ext>
              </a:extLst>
            </p:cNvPr>
            <p:cNvSpPr txBox="1"/>
            <p:nvPr/>
          </p:nvSpPr>
          <p:spPr>
            <a:xfrm>
              <a:off x="1609650" y="4126722"/>
              <a:ext cx="1467000" cy="605400"/>
            </a:xfrm>
            <a:prstGeom prst="rect">
              <a:avLst/>
            </a:prstGeom>
            <a:noFill/>
            <a:ln>
              <a:noFill/>
            </a:ln>
          </p:spPr>
          <p:txBody>
            <a:bodyPr spcFirstLastPara="1" wrap="square" lIns="121900" tIns="121900" rIns="121900" bIns="121900" anchor="ctr" anchorCtr="0">
              <a:noAutofit/>
            </a:bodyPr>
            <a:lstStyle/>
            <a:p>
              <a:r>
                <a:rPr lang="ru-RU" sz="1600" dirty="0">
                  <a:latin typeface="Roboto"/>
                  <a:ea typeface="Roboto"/>
                  <a:cs typeface="Roboto"/>
                  <a:sym typeface="Roboto"/>
                </a:rPr>
                <a:t> </a:t>
              </a:r>
              <a:endParaRPr sz="1600" dirty="0">
                <a:latin typeface="Roboto"/>
                <a:ea typeface="Roboto"/>
                <a:cs typeface="Roboto"/>
                <a:sym typeface="Roboto"/>
              </a:endParaRPr>
            </a:p>
          </p:txBody>
        </p:sp>
        <p:sp>
          <p:nvSpPr>
            <p:cNvPr id="33" name="Google Shape;916;p25">
              <a:extLst>
                <a:ext uri="{FF2B5EF4-FFF2-40B4-BE49-F238E27FC236}">
                  <a16:creationId xmlns:a16="http://schemas.microsoft.com/office/drawing/2014/main" id="{4C40970E-DFF2-910D-335F-38EEE6A6B5EE}"/>
                </a:ext>
              </a:extLst>
            </p:cNvPr>
            <p:cNvSpPr txBox="1"/>
            <p:nvPr/>
          </p:nvSpPr>
          <p:spPr>
            <a:xfrm>
              <a:off x="2781250" y="3093700"/>
              <a:ext cx="462100" cy="371400"/>
            </a:xfrm>
            <a:prstGeom prst="rect">
              <a:avLst/>
            </a:prstGeom>
            <a:noFill/>
            <a:ln>
              <a:noFill/>
            </a:ln>
          </p:spPr>
          <p:txBody>
            <a:bodyPr spcFirstLastPara="1" wrap="square" lIns="121900" tIns="121900" rIns="121900" bIns="121900" anchor="ctr" anchorCtr="0">
              <a:noAutofit/>
            </a:bodyPr>
            <a:lstStyle/>
            <a:p>
              <a:pPr algn="r"/>
              <a:r>
                <a:rPr lang="en" sz="2400" b="1" dirty="0">
                  <a:latin typeface="Fira Sans Extra Condensed"/>
                  <a:ea typeface="Fira Sans Extra Condensed"/>
                  <a:cs typeface="Fira Sans Extra Condensed"/>
                  <a:sym typeface="Fira Sans Extra Condensed"/>
                </a:rPr>
                <a:t>05</a:t>
              </a:r>
              <a:endParaRPr sz="2400" b="1" dirty="0">
                <a:latin typeface="Fira Sans Extra Condensed"/>
                <a:ea typeface="Fira Sans Extra Condensed"/>
                <a:cs typeface="Fira Sans Extra Condensed"/>
                <a:sym typeface="Fira Sans Extra Condensed"/>
              </a:endParaRPr>
            </a:p>
          </p:txBody>
        </p:sp>
      </p:grpSp>
      <p:sp>
        <p:nvSpPr>
          <p:cNvPr id="34" name="Google Shape;917;p25">
            <a:extLst>
              <a:ext uri="{FF2B5EF4-FFF2-40B4-BE49-F238E27FC236}">
                <a16:creationId xmlns:a16="http://schemas.microsoft.com/office/drawing/2014/main" id="{61AB6FF9-38F1-7454-2A0A-A3981C1B44D9}"/>
              </a:ext>
            </a:extLst>
          </p:cNvPr>
          <p:cNvSpPr/>
          <p:nvPr/>
        </p:nvSpPr>
        <p:spPr>
          <a:xfrm>
            <a:off x="4920484" y="4642517"/>
            <a:ext cx="2362400" cy="1940963"/>
          </a:xfrm>
          <a:prstGeom prst="roundRect">
            <a:avLst>
              <a:gd name="adj" fmla="val 15217"/>
            </a:avLst>
          </a:prstGeom>
          <a:solidFill>
            <a:srgbClr val="26EAB8">
              <a:alpha val="12549"/>
            </a:srgbClr>
          </a:solidFill>
          <a:ln>
            <a:noFill/>
          </a:ln>
        </p:spPr>
        <p:txBody>
          <a:bodyPr spcFirstLastPara="1" wrap="square" lIns="121900" tIns="121900" rIns="121900" bIns="121900" anchor="ctr" anchorCtr="0">
            <a:noAutofit/>
          </a:bodyPr>
          <a:lstStyle/>
          <a:p>
            <a:endParaRPr sz="2400"/>
          </a:p>
        </p:txBody>
      </p:sp>
      <p:grpSp>
        <p:nvGrpSpPr>
          <p:cNvPr id="35" name="Google Shape;918;p25">
            <a:extLst>
              <a:ext uri="{FF2B5EF4-FFF2-40B4-BE49-F238E27FC236}">
                <a16:creationId xmlns:a16="http://schemas.microsoft.com/office/drawing/2014/main" id="{A8BBBAF6-BF62-3848-5236-4D0BBAA77931}"/>
              </a:ext>
            </a:extLst>
          </p:cNvPr>
          <p:cNvGrpSpPr/>
          <p:nvPr/>
        </p:nvGrpSpPr>
        <p:grpSpPr>
          <a:xfrm>
            <a:off x="5022084" y="4642519"/>
            <a:ext cx="2178267" cy="2184566"/>
            <a:chOff x="3762250" y="3093700"/>
            <a:chExt cx="1633700" cy="1638424"/>
          </a:xfrm>
        </p:grpSpPr>
        <p:sp>
          <p:nvSpPr>
            <p:cNvPr id="36" name="Google Shape;919;p25">
              <a:extLst>
                <a:ext uri="{FF2B5EF4-FFF2-40B4-BE49-F238E27FC236}">
                  <a16:creationId xmlns:a16="http://schemas.microsoft.com/office/drawing/2014/main" id="{2F30BC8D-6C6C-0284-851B-5210016E6356}"/>
                </a:ext>
              </a:extLst>
            </p:cNvPr>
            <p:cNvSpPr/>
            <p:nvPr/>
          </p:nvSpPr>
          <p:spPr>
            <a:xfrm>
              <a:off x="3857500" y="3226225"/>
              <a:ext cx="924000" cy="2952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pPr algn="ctr"/>
              <a:r>
                <a:rPr lang="en" sz="2400" b="1">
                  <a:latin typeface="Fira Sans Extra Condensed"/>
                  <a:ea typeface="Fira Sans Extra Condensed"/>
                  <a:cs typeface="Fira Sans Extra Condensed"/>
                  <a:sym typeface="Fira Sans Extra Condensed"/>
                </a:rPr>
                <a:t>2000s</a:t>
              </a:r>
              <a:endParaRPr sz="2400"/>
            </a:p>
          </p:txBody>
        </p:sp>
        <p:sp>
          <p:nvSpPr>
            <p:cNvPr id="37" name="Google Shape;920;p25">
              <a:extLst>
                <a:ext uri="{FF2B5EF4-FFF2-40B4-BE49-F238E27FC236}">
                  <a16:creationId xmlns:a16="http://schemas.microsoft.com/office/drawing/2014/main" id="{22DF6F75-1749-F0CC-49CC-EAD7DEE90525}"/>
                </a:ext>
              </a:extLst>
            </p:cNvPr>
            <p:cNvSpPr txBox="1"/>
            <p:nvPr/>
          </p:nvSpPr>
          <p:spPr>
            <a:xfrm>
              <a:off x="3830461" y="3649156"/>
              <a:ext cx="1467000" cy="605400"/>
            </a:xfrm>
            <a:prstGeom prst="rect">
              <a:avLst/>
            </a:prstGeom>
            <a:noFill/>
            <a:ln>
              <a:noFill/>
            </a:ln>
          </p:spPr>
          <p:txBody>
            <a:bodyPr spcFirstLastPara="1" wrap="square" lIns="121900" tIns="121900" rIns="121900" bIns="121900" anchor="ctr" anchorCtr="0">
              <a:noAutofit/>
            </a:bodyPr>
            <a:lstStyle/>
            <a:p>
              <a:r>
                <a:rPr lang="ru-RU" sz="2133" b="1" dirty="0">
                  <a:latin typeface="Fira Sans Extra Condensed"/>
                  <a:ea typeface="Fira Sans Extra Condensed"/>
                  <a:cs typeface="Fira Sans Extra Condensed"/>
                  <a:sym typeface="Fira Sans Extra Condensed"/>
                </a:rPr>
                <a:t>Алгоритмы обучения с учителем</a:t>
              </a:r>
              <a:endParaRPr sz="2133" b="1" dirty="0">
                <a:latin typeface="Fira Sans Extra Condensed"/>
                <a:ea typeface="Fira Sans Extra Condensed"/>
                <a:cs typeface="Fira Sans Extra Condensed"/>
                <a:sym typeface="Fira Sans Extra Condensed"/>
              </a:endParaRPr>
            </a:p>
          </p:txBody>
        </p:sp>
        <p:sp>
          <p:nvSpPr>
            <p:cNvPr id="38" name="Google Shape;921;p25">
              <a:extLst>
                <a:ext uri="{FF2B5EF4-FFF2-40B4-BE49-F238E27FC236}">
                  <a16:creationId xmlns:a16="http://schemas.microsoft.com/office/drawing/2014/main" id="{74CFDC0D-211E-436E-53B8-9F6810CCD7A3}"/>
                </a:ext>
              </a:extLst>
            </p:cNvPr>
            <p:cNvSpPr txBox="1"/>
            <p:nvPr/>
          </p:nvSpPr>
          <p:spPr>
            <a:xfrm>
              <a:off x="3762250" y="4126724"/>
              <a:ext cx="1395900" cy="605400"/>
            </a:xfrm>
            <a:prstGeom prst="rect">
              <a:avLst/>
            </a:prstGeom>
            <a:noFill/>
            <a:ln>
              <a:noFill/>
            </a:ln>
          </p:spPr>
          <p:txBody>
            <a:bodyPr spcFirstLastPara="1" wrap="square" lIns="121900" tIns="121900" rIns="121900" bIns="121900" anchor="ctr" anchorCtr="0">
              <a:noAutofit/>
            </a:bodyPr>
            <a:lstStyle/>
            <a:p>
              <a:endParaRPr sz="1600" dirty="0">
                <a:latin typeface="Roboto"/>
                <a:ea typeface="Roboto"/>
                <a:cs typeface="Roboto"/>
                <a:sym typeface="Roboto"/>
              </a:endParaRPr>
            </a:p>
          </p:txBody>
        </p:sp>
        <p:sp>
          <p:nvSpPr>
            <p:cNvPr id="39" name="Google Shape;922;p25">
              <a:extLst>
                <a:ext uri="{FF2B5EF4-FFF2-40B4-BE49-F238E27FC236}">
                  <a16:creationId xmlns:a16="http://schemas.microsoft.com/office/drawing/2014/main" id="{A221BD9F-5C64-80AD-010E-15132CD90805}"/>
                </a:ext>
              </a:extLst>
            </p:cNvPr>
            <p:cNvSpPr txBox="1"/>
            <p:nvPr/>
          </p:nvSpPr>
          <p:spPr>
            <a:xfrm>
              <a:off x="4972000" y="3093700"/>
              <a:ext cx="423950" cy="371400"/>
            </a:xfrm>
            <a:prstGeom prst="rect">
              <a:avLst/>
            </a:prstGeom>
            <a:noFill/>
            <a:ln>
              <a:noFill/>
            </a:ln>
          </p:spPr>
          <p:txBody>
            <a:bodyPr spcFirstLastPara="1" wrap="square" lIns="121900" tIns="121900" rIns="121900" bIns="121900" anchor="ctr" anchorCtr="0">
              <a:noAutofit/>
            </a:bodyPr>
            <a:lstStyle/>
            <a:p>
              <a:pPr algn="r"/>
              <a:r>
                <a:rPr lang="en" sz="2400" b="1" dirty="0">
                  <a:latin typeface="Fira Sans Extra Condensed"/>
                  <a:ea typeface="Fira Sans Extra Condensed"/>
                  <a:cs typeface="Fira Sans Extra Condensed"/>
                  <a:sym typeface="Fira Sans Extra Condensed"/>
                </a:rPr>
                <a:t>06</a:t>
              </a:r>
              <a:endParaRPr sz="2400" b="1" dirty="0">
                <a:latin typeface="Fira Sans Extra Condensed"/>
                <a:ea typeface="Fira Sans Extra Condensed"/>
                <a:cs typeface="Fira Sans Extra Condensed"/>
                <a:sym typeface="Fira Sans Extra Condensed"/>
              </a:endParaRPr>
            </a:p>
          </p:txBody>
        </p:sp>
      </p:grpSp>
      <p:sp>
        <p:nvSpPr>
          <p:cNvPr id="40" name="Google Shape;923;p25">
            <a:extLst>
              <a:ext uri="{FF2B5EF4-FFF2-40B4-BE49-F238E27FC236}">
                <a16:creationId xmlns:a16="http://schemas.microsoft.com/office/drawing/2014/main" id="{A4F9BD17-8B17-78CC-30BF-6924024418C1}"/>
              </a:ext>
            </a:extLst>
          </p:cNvPr>
          <p:cNvSpPr/>
          <p:nvPr/>
        </p:nvSpPr>
        <p:spPr>
          <a:xfrm>
            <a:off x="7790618" y="4642517"/>
            <a:ext cx="2362400" cy="1940963"/>
          </a:xfrm>
          <a:prstGeom prst="roundRect">
            <a:avLst>
              <a:gd name="adj" fmla="val 15217"/>
            </a:avLst>
          </a:prstGeom>
          <a:solidFill>
            <a:srgbClr val="E4EA27">
              <a:alpha val="12549"/>
            </a:srgbClr>
          </a:solidFill>
          <a:ln>
            <a:noFill/>
          </a:ln>
        </p:spPr>
        <p:txBody>
          <a:bodyPr spcFirstLastPara="1" wrap="square" lIns="121900" tIns="121900" rIns="121900" bIns="121900" anchor="ctr" anchorCtr="0">
            <a:noAutofit/>
          </a:bodyPr>
          <a:lstStyle/>
          <a:p>
            <a:endParaRPr sz="2400"/>
          </a:p>
        </p:txBody>
      </p:sp>
      <p:grpSp>
        <p:nvGrpSpPr>
          <p:cNvPr id="41" name="Google Shape;924;p25">
            <a:extLst>
              <a:ext uri="{FF2B5EF4-FFF2-40B4-BE49-F238E27FC236}">
                <a16:creationId xmlns:a16="http://schemas.microsoft.com/office/drawing/2014/main" id="{33898F13-1C46-5795-186C-A47FC4DCB6F8}"/>
              </a:ext>
            </a:extLst>
          </p:cNvPr>
          <p:cNvGrpSpPr/>
          <p:nvPr/>
        </p:nvGrpSpPr>
        <p:grpSpPr>
          <a:xfrm>
            <a:off x="7912593" y="4642516"/>
            <a:ext cx="2157894" cy="1416000"/>
            <a:chOff x="5930130" y="3093700"/>
            <a:chExt cx="1618420" cy="1062000"/>
          </a:xfrm>
        </p:grpSpPr>
        <p:sp>
          <p:nvSpPr>
            <p:cNvPr id="42" name="Google Shape;925;p25">
              <a:extLst>
                <a:ext uri="{FF2B5EF4-FFF2-40B4-BE49-F238E27FC236}">
                  <a16:creationId xmlns:a16="http://schemas.microsoft.com/office/drawing/2014/main" id="{0A0AA3C7-DE97-34B9-8CFC-E7F28281241A}"/>
                </a:ext>
              </a:extLst>
            </p:cNvPr>
            <p:cNvSpPr/>
            <p:nvPr/>
          </p:nvSpPr>
          <p:spPr>
            <a:xfrm>
              <a:off x="6010100" y="3226225"/>
              <a:ext cx="924000" cy="2952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pPr algn="ctr"/>
              <a:r>
                <a:rPr lang="en" sz="2400" b="1">
                  <a:latin typeface="Fira Sans Extra Condensed"/>
                  <a:ea typeface="Fira Sans Extra Condensed"/>
                  <a:cs typeface="Fira Sans Extra Condensed"/>
                  <a:sym typeface="Fira Sans Extra Condensed"/>
                </a:rPr>
                <a:t>2010s</a:t>
              </a:r>
              <a:endParaRPr sz="2400"/>
            </a:p>
          </p:txBody>
        </p:sp>
        <p:sp>
          <p:nvSpPr>
            <p:cNvPr id="43" name="Google Shape;926;p25">
              <a:extLst>
                <a:ext uri="{FF2B5EF4-FFF2-40B4-BE49-F238E27FC236}">
                  <a16:creationId xmlns:a16="http://schemas.microsoft.com/office/drawing/2014/main" id="{6FCA30FC-EB74-BBCE-ECA8-1F42C5BC9C1F}"/>
                </a:ext>
              </a:extLst>
            </p:cNvPr>
            <p:cNvSpPr txBox="1"/>
            <p:nvPr/>
          </p:nvSpPr>
          <p:spPr>
            <a:xfrm>
              <a:off x="5930130" y="3550300"/>
              <a:ext cx="1467000" cy="605400"/>
            </a:xfrm>
            <a:prstGeom prst="rect">
              <a:avLst/>
            </a:prstGeom>
            <a:noFill/>
            <a:ln>
              <a:noFill/>
            </a:ln>
          </p:spPr>
          <p:txBody>
            <a:bodyPr spcFirstLastPara="1" wrap="square" lIns="121900" tIns="121900" rIns="121900" bIns="121900" anchor="ctr" anchorCtr="0">
              <a:noAutofit/>
            </a:bodyPr>
            <a:lstStyle/>
            <a:p>
              <a:r>
                <a:rPr lang="ru-RU" sz="2133" b="1" dirty="0">
                  <a:latin typeface="Fira Sans Extra Condensed"/>
                  <a:ea typeface="Fira Sans Extra Condensed"/>
                  <a:cs typeface="Fira Sans Extra Condensed"/>
                  <a:sym typeface="Fira Sans Extra Condensed"/>
                </a:rPr>
                <a:t>Глубокое обучение</a:t>
              </a:r>
              <a:endParaRPr sz="2133" b="1" dirty="0">
                <a:latin typeface="Fira Sans Extra Condensed"/>
                <a:ea typeface="Fira Sans Extra Condensed"/>
                <a:cs typeface="Fira Sans Extra Condensed"/>
                <a:sym typeface="Fira Sans Extra Condensed"/>
              </a:endParaRPr>
            </a:p>
          </p:txBody>
        </p:sp>
        <p:sp>
          <p:nvSpPr>
            <p:cNvPr id="44" name="Google Shape;928;p25">
              <a:extLst>
                <a:ext uri="{FF2B5EF4-FFF2-40B4-BE49-F238E27FC236}">
                  <a16:creationId xmlns:a16="http://schemas.microsoft.com/office/drawing/2014/main" id="{2E3875F8-0403-9CF6-A455-D2663E2D679B}"/>
                </a:ext>
              </a:extLst>
            </p:cNvPr>
            <p:cNvSpPr txBox="1"/>
            <p:nvPr/>
          </p:nvSpPr>
          <p:spPr>
            <a:xfrm>
              <a:off x="7124600" y="3093700"/>
              <a:ext cx="423950" cy="371400"/>
            </a:xfrm>
            <a:prstGeom prst="rect">
              <a:avLst/>
            </a:prstGeom>
            <a:noFill/>
            <a:ln>
              <a:noFill/>
            </a:ln>
          </p:spPr>
          <p:txBody>
            <a:bodyPr spcFirstLastPara="1" wrap="square" lIns="121900" tIns="121900" rIns="121900" bIns="121900" anchor="ctr" anchorCtr="0">
              <a:noAutofit/>
            </a:bodyPr>
            <a:lstStyle/>
            <a:p>
              <a:pPr algn="r"/>
              <a:r>
                <a:rPr lang="en" sz="2400" b="1" dirty="0">
                  <a:latin typeface="Fira Sans Extra Condensed"/>
                  <a:ea typeface="Fira Sans Extra Condensed"/>
                  <a:cs typeface="Fira Sans Extra Condensed"/>
                  <a:sym typeface="Fira Sans Extra Condensed"/>
                </a:rPr>
                <a:t>07</a:t>
              </a:r>
              <a:endParaRPr sz="2400" b="1" dirty="0">
                <a:latin typeface="Fira Sans Extra Condensed"/>
                <a:ea typeface="Fira Sans Extra Condensed"/>
                <a:cs typeface="Fira Sans Extra Condensed"/>
                <a:sym typeface="Fira Sans Extra Condensed"/>
              </a:endParaRPr>
            </a:p>
          </p:txBody>
        </p:sp>
      </p:grpSp>
      <p:cxnSp>
        <p:nvCxnSpPr>
          <p:cNvPr id="45" name="Google Shape;929;p25">
            <a:extLst>
              <a:ext uri="{FF2B5EF4-FFF2-40B4-BE49-F238E27FC236}">
                <a16:creationId xmlns:a16="http://schemas.microsoft.com/office/drawing/2014/main" id="{65C77906-10DD-A0ED-EBE6-6CBAFCA94297}"/>
              </a:ext>
            </a:extLst>
          </p:cNvPr>
          <p:cNvCxnSpPr>
            <a:cxnSpLocks/>
            <a:stCxn id="28" idx="3"/>
            <a:endCxn id="34" idx="1"/>
          </p:cNvCxnSpPr>
          <p:nvPr/>
        </p:nvCxnSpPr>
        <p:spPr>
          <a:xfrm>
            <a:off x="4412751" y="5612995"/>
            <a:ext cx="507733" cy="4"/>
          </a:xfrm>
          <a:prstGeom prst="straightConnector1">
            <a:avLst/>
          </a:prstGeom>
          <a:noFill/>
          <a:ln w="9525" cap="flat" cmpd="sng">
            <a:solidFill>
              <a:schemeClr val="dk2"/>
            </a:solidFill>
            <a:prstDash val="solid"/>
            <a:round/>
            <a:headEnd type="none" w="med" len="med"/>
            <a:tailEnd type="none" w="med" len="med"/>
          </a:ln>
        </p:spPr>
      </p:cxnSp>
      <p:cxnSp>
        <p:nvCxnSpPr>
          <p:cNvPr id="46" name="Google Shape;930;p25">
            <a:extLst>
              <a:ext uri="{FF2B5EF4-FFF2-40B4-BE49-F238E27FC236}">
                <a16:creationId xmlns:a16="http://schemas.microsoft.com/office/drawing/2014/main" id="{4792B0A4-4031-8202-7D90-BCCA5ECFCBF4}"/>
              </a:ext>
            </a:extLst>
          </p:cNvPr>
          <p:cNvCxnSpPr>
            <a:cxnSpLocks/>
            <a:stCxn id="34" idx="3"/>
            <a:endCxn id="40" idx="1"/>
          </p:cNvCxnSpPr>
          <p:nvPr/>
        </p:nvCxnSpPr>
        <p:spPr>
          <a:xfrm>
            <a:off x="7282884" y="5612999"/>
            <a:ext cx="507734" cy="0"/>
          </a:xfrm>
          <a:prstGeom prst="straightConnector1">
            <a:avLst/>
          </a:prstGeom>
          <a:noFill/>
          <a:ln w="9525" cap="flat" cmpd="sng">
            <a:solidFill>
              <a:schemeClr val="dk2"/>
            </a:solidFill>
            <a:prstDash val="solid"/>
            <a:round/>
            <a:headEnd type="none" w="med" len="med"/>
            <a:tailEnd type="none" w="med" len="med"/>
          </a:ln>
        </p:spPr>
      </p:cxnSp>
      <p:cxnSp>
        <p:nvCxnSpPr>
          <p:cNvPr id="47" name="Google Shape;931;p25">
            <a:extLst>
              <a:ext uri="{FF2B5EF4-FFF2-40B4-BE49-F238E27FC236}">
                <a16:creationId xmlns:a16="http://schemas.microsoft.com/office/drawing/2014/main" id="{3B652FED-EE3A-132C-7ABE-E27D756A9C2B}"/>
              </a:ext>
            </a:extLst>
          </p:cNvPr>
          <p:cNvCxnSpPr>
            <a:cxnSpLocks/>
            <a:stCxn id="20" idx="2"/>
            <a:endCxn id="28" idx="0"/>
          </p:cNvCxnSpPr>
          <p:nvPr/>
        </p:nvCxnSpPr>
        <p:spPr>
          <a:xfrm rot="5400000">
            <a:off x="6433190" y="668756"/>
            <a:ext cx="772122" cy="7175400"/>
          </a:xfrm>
          <a:prstGeom prst="bentConnector3">
            <a:avLst>
              <a:gd name="adj1" fmla="val 50000"/>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198271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EDD7-D3A9-FBAD-EAAB-6B898FF279B0}"/>
              </a:ext>
            </a:extLst>
          </p:cNvPr>
          <p:cNvSpPr>
            <a:spLocks noGrp="1"/>
          </p:cNvSpPr>
          <p:nvPr>
            <p:ph type="title"/>
          </p:nvPr>
        </p:nvSpPr>
        <p:spPr/>
        <p:txBody>
          <a:bodyPr/>
          <a:lstStyle/>
          <a:p>
            <a:r>
              <a:rPr lang="ru-RU"/>
              <a:t>Настоящее</a:t>
            </a:r>
            <a:endParaRPr lang="en-US" dirty="0"/>
          </a:p>
        </p:txBody>
      </p:sp>
      <p:pic>
        <p:nvPicPr>
          <p:cNvPr id="5" name="Picture 4">
            <a:extLst>
              <a:ext uri="{FF2B5EF4-FFF2-40B4-BE49-F238E27FC236}">
                <a16:creationId xmlns:a16="http://schemas.microsoft.com/office/drawing/2014/main" id="{6D26D012-C6DD-0911-4606-E356845C8B37}"/>
              </a:ext>
            </a:extLst>
          </p:cNvPr>
          <p:cNvPicPr>
            <a:picLocks noChangeAspect="1"/>
          </p:cNvPicPr>
          <p:nvPr/>
        </p:nvPicPr>
        <p:blipFill>
          <a:blip r:embed="rId2">
            <a:clrChange>
              <a:clrFrom>
                <a:srgbClr val="F6F7F8"/>
              </a:clrFrom>
              <a:clrTo>
                <a:srgbClr val="F6F7F8">
                  <a:alpha val="0"/>
                </a:srgbClr>
              </a:clrTo>
            </a:clrChange>
          </a:blip>
          <a:stretch>
            <a:fillRect/>
          </a:stretch>
        </p:blipFill>
        <p:spPr>
          <a:xfrm>
            <a:off x="-82550" y="1825564"/>
            <a:ext cx="6178550" cy="4805539"/>
          </a:xfrm>
          <a:prstGeom prst="rect">
            <a:avLst/>
          </a:prstGeom>
        </p:spPr>
      </p:pic>
      <p:pic>
        <p:nvPicPr>
          <p:cNvPr id="6" name="Picture 5">
            <a:extLst>
              <a:ext uri="{FF2B5EF4-FFF2-40B4-BE49-F238E27FC236}">
                <a16:creationId xmlns:a16="http://schemas.microsoft.com/office/drawing/2014/main" id="{5834665A-9D94-E746-54FC-38A2A5528FD4}"/>
              </a:ext>
            </a:extLst>
          </p:cNvPr>
          <p:cNvPicPr>
            <a:picLocks noChangeAspect="1"/>
          </p:cNvPicPr>
          <p:nvPr/>
        </p:nvPicPr>
        <p:blipFill>
          <a:blip r:embed="rId3"/>
          <a:stretch>
            <a:fillRect/>
          </a:stretch>
        </p:blipFill>
        <p:spPr>
          <a:xfrm>
            <a:off x="6068187" y="1825564"/>
            <a:ext cx="6068599" cy="4856438"/>
          </a:xfrm>
          <a:prstGeom prst="rect">
            <a:avLst/>
          </a:prstGeom>
        </p:spPr>
      </p:pic>
    </p:spTree>
    <p:extLst>
      <p:ext uri="{BB962C8B-B14F-4D97-AF65-F5344CB8AC3E}">
        <p14:creationId xmlns:p14="http://schemas.microsoft.com/office/powerpoint/2010/main" val="3336916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Isosceles Triangle 45">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47" name="Rectangle 4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
            <a:extLst>
              <a:ext uri="{FF2B5EF4-FFF2-40B4-BE49-F238E27FC236}">
                <a16:creationId xmlns:a16="http://schemas.microsoft.com/office/drawing/2014/main" id="{8694C832-9D8A-3644-27D7-1F336085AFD8}"/>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a:t>Dаta science</a:t>
            </a:r>
          </a:p>
        </p:txBody>
      </p:sp>
      <p:sp>
        <p:nvSpPr>
          <p:cNvPr id="48" name="Isosceles Triangle 47">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Номер слайда 3">
            <a:extLst>
              <a:ext uri="{FF2B5EF4-FFF2-40B4-BE49-F238E27FC236}">
                <a16:creationId xmlns:a16="http://schemas.microsoft.com/office/drawing/2014/main" id="{C568850F-D482-C42C-0E50-B164E74680B7}"/>
              </a:ext>
            </a:extLst>
          </p:cNvPr>
          <p:cNvSpPr>
            <a:spLocks noGrp="1"/>
          </p:cNvSpPr>
          <p:nvPr>
            <p:ph type="sldNum" sz="quarter" idx="11"/>
          </p:nvPr>
        </p:nvSpPr>
        <p:spPr>
          <a:xfrm>
            <a:off x="9894532" y="6182876"/>
            <a:ext cx="683339" cy="365125"/>
          </a:xfrm>
        </p:spPr>
        <p:txBody>
          <a:bodyPr vert="horz" lIns="91440" tIns="45720" rIns="91440" bIns="45720" rtlCol="0" anchor="ctr">
            <a:normAutofit/>
          </a:bodyPr>
          <a:lstStyle/>
          <a:p>
            <a:pPr>
              <a:spcAft>
                <a:spcPts val="600"/>
              </a:spcAft>
            </a:pPr>
            <a:fld id="{EECC7194-A4D0-457B-9D3E-53681723AFF7}" type="slidenum">
              <a:rPr lang="en-US" b="0" i="0" noProof="0"/>
              <a:pPr>
                <a:spcAft>
                  <a:spcPts val="600"/>
                </a:spcAft>
              </a:pPr>
              <a:t>2</a:t>
            </a:fld>
            <a:endParaRPr lang="en-US" b="0" i="0" noProof="0"/>
          </a:p>
        </p:txBody>
      </p:sp>
      <p:sp>
        <p:nvSpPr>
          <p:cNvPr id="49" name="Isosceles Triangle 4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4" name="Text Placeholder 1">
            <a:extLst>
              <a:ext uri="{FF2B5EF4-FFF2-40B4-BE49-F238E27FC236}">
                <a16:creationId xmlns:a16="http://schemas.microsoft.com/office/drawing/2014/main" id="{8016D7AB-9FF2-FCB1-7042-2BFB1C91729B}"/>
              </a:ext>
            </a:extLst>
          </p:cNvPr>
          <p:cNvGraphicFramePr/>
          <p:nvPr>
            <p:extLst>
              <p:ext uri="{D42A27DB-BD31-4B8C-83A1-F6EECF244321}">
                <p14:modId xmlns:p14="http://schemas.microsoft.com/office/powerpoint/2010/main" val="38891556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241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3"/>
        <p:cNvGrpSpPr/>
        <p:nvPr/>
      </p:nvGrpSpPr>
      <p:grpSpPr>
        <a:xfrm>
          <a:off x="0" y="0"/>
          <a:ext cx="0" cy="0"/>
          <a:chOff x="0" y="0"/>
          <a:chExt cx="0" cy="0"/>
        </a:xfrm>
      </p:grpSpPr>
      <p:sp>
        <p:nvSpPr>
          <p:cNvPr id="1004" name="Google Shape;1004;p27"/>
          <p:cNvSpPr/>
          <p:nvPr/>
        </p:nvSpPr>
        <p:spPr>
          <a:xfrm>
            <a:off x="4805900" y="3193200"/>
            <a:ext cx="2586400" cy="1382000"/>
          </a:xfrm>
          <a:prstGeom prst="roundRect">
            <a:avLst>
              <a:gd name="adj" fmla="val 20803"/>
            </a:avLst>
          </a:prstGeom>
          <a:solidFill>
            <a:schemeClr val="lt2"/>
          </a:solidFill>
          <a:ln>
            <a:noFill/>
          </a:ln>
        </p:spPr>
        <p:txBody>
          <a:bodyPr spcFirstLastPara="1" wrap="square" lIns="121900" tIns="121900" rIns="121900" bIns="121900" anchor="ctr" anchorCtr="0">
            <a:noAutofit/>
          </a:bodyPr>
          <a:lstStyle/>
          <a:p>
            <a:endParaRPr sz="2400"/>
          </a:p>
        </p:txBody>
      </p:sp>
      <p:sp>
        <p:nvSpPr>
          <p:cNvPr id="1006" name="Google Shape;1006;p27"/>
          <p:cNvSpPr/>
          <p:nvPr/>
        </p:nvSpPr>
        <p:spPr>
          <a:xfrm>
            <a:off x="3206700" y="1664903"/>
            <a:ext cx="895200" cy="894800"/>
          </a:xfrm>
          <a:prstGeom prst="ellipse">
            <a:avLst/>
          </a:prstGeom>
          <a:solidFill>
            <a:srgbClr val="E4EA27">
              <a:alpha val="12549"/>
            </a:srgbClr>
          </a:solidFill>
          <a:ln>
            <a:noFill/>
          </a:ln>
        </p:spPr>
        <p:txBody>
          <a:bodyPr spcFirstLastPara="1" wrap="square" lIns="121900" tIns="121900" rIns="121900" bIns="121900" anchor="ctr" anchorCtr="0">
            <a:noAutofit/>
          </a:bodyPr>
          <a:lstStyle/>
          <a:p>
            <a:pPr algn="ctr"/>
            <a:endParaRPr sz="2400" b="1">
              <a:latin typeface="Fira Sans Extra Condensed"/>
              <a:ea typeface="Fira Sans Extra Condensed"/>
              <a:cs typeface="Fira Sans Extra Condensed"/>
              <a:sym typeface="Fira Sans Extra Condensed"/>
            </a:endParaRPr>
          </a:p>
        </p:txBody>
      </p:sp>
      <p:sp>
        <p:nvSpPr>
          <p:cNvPr id="1007" name="Google Shape;1007;p27"/>
          <p:cNvSpPr/>
          <p:nvPr/>
        </p:nvSpPr>
        <p:spPr>
          <a:xfrm>
            <a:off x="3206583" y="3436533"/>
            <a:ext cx="895200" cy="895200"/>
          </a:xfrm>
          <a:prstGeom prst="ellipse">
            <a:avLst/>
          </a:prstGeom>
          <a:solidFill>
            <a:srgbClr val="8027EA">
              <a:alpha val="25099"/>
            </a:srgbClr>
          </a:solidFill>
          <a:ln>
            <a:noFill/>
          </a:ln>
        </p:spPr>
        <p:txBody>
          <a:bodyPr spcFirstLastPara="1" wrap="square" lIns="121900" tIns="121900" rIns="121900" bIns="121900" anchor="ctr" anchorCtr="0">
            <a:noAutofit/>
          </a:bodyPr>
          <a:lstStyle/>
          <a:p>
            <a:pPr algn="ctr"/>
            <a:endParaRPr sz="2400" b="1">
              <a:latin typeface="Fira Sans Extra Condensed"/>
              <a:ea typeface="Fira Sans Extra Condensed"/>
              <a:cs typeface="Fira Sans Extra Condensed"/>
              <a:sym typeface="Fira Sans Extra Condensed"/>
            </a:endParaRPr>
          </a:p>
        </p:txBody>
      </p:sp>
      <p:sp>
        <p:nvSpPr>
          <p:cNvPr id="1008" name="Google Shape;1008;p27"/>
          <p:cNvSpPr/>
          <p:nvPr/>
        </p:nvSpPr>
        <p:spPr>
          <a:xfrm>
            <a:off x="3206583" y="5208249"/>
            <a:ext cx="895200" cy="895200"/>
          </a:xfrm>
          <a:prstGeom prst="ellipse">
            <a:avLst/>
          </a:prstGeom>
          <a:solidFill>
            <a:srgbClr val="2776EA">
              <a:alpha val="12549"/>
            </a:srgbClr>
          </a:solidFill>
          <a:ln>
            <a:noFill/>
          </a:ln>
        </p:spPr>
        <p:txBody>
          <a:bodyPr spcFirstLastPara="1" wrap="square" lIns="121900" tIns="121900" rIns="121900" bIns="121900" anchor="ctr" anchorCtr="0">
            <a:noAutofit/>
          </a:bodyPr>
          <a:lstStyle/>
          <a:p>
            <a:pPr algn="ctr"/>
            <a:endParaRPr sz="2400" b="1">
              <a:latin typeface="Fira Sans Extra Condensed"/>
              <a:ea typeface="Fira Sans Extra Condensed"/>
              <a:cs typeface="Fira Sans Extra Condensed"/>
              <a:sym typeface="Fira Sans Extra Condensed"/>
            </a:endParaRPr>
          </a:p>
        </p:txBody>
      </p:sp>
      <p:sp>
        <p:nvSpPr>
          <p:cNvPr id="1009" name="Google Shape;1009;p27"/>
          <p:cNvSpPr/>
          <p:nvPr/>
        </p:nvSpPr>
        <p:spPr>
          <a:xfrm>
            <a:off x="8140867" y="5252861"/>
            <a:ext cx="806000" cy="806000"/>
          </a:xfrm>
          <a:prstGeom prst="ellipse">
            <a:avLst/>
          </a:prstGeom>
          <a:solidFill>
            <a:srgbClr val="26EAB8">
              <a:alpha val="12549"/>
            </a:srgbClr>
          </a:solidFill>
          <a:ln>
            <a:noFill/>
          </a:ln>
        </p:spPr>
        <p:txBody>
          <a:bodyPr spcFirstLastPara="1" wrap="square" lIns="121900" tIns="121900" rIns="121900" bIns="121900" anchor="ctr" anchorCtr="0">
            <a:noAutofit/>
          </a:bodyPr>
          <a:lstStyle/>
          <a:p>
            <a:pPr algn="ctr"/>
            <a:endParaRPr sz="2400" b="1">
              <a:latin typeface="Fira Sans Extra Condensed"/>
              <a:ea typeface="Fira Sans Extra Condensed"/>
              <a:cs typeface="Fira Sans Extra Condensed"/>
              <a:sym typeface="Fira Sans Extra Condensed"/>
            </a:endParaRPr>
          </a:p>
        </p:txBody>
      </p:sp>
      <p:sp>
        <p:nvSpPr>
          <p:cNvPr id="1010" name="Google Shape;1010;p27"/>
          <p:cNvSpPr/>
          <p:nvPr/>
        </p:nvSpPr>
        <p:spPr>
          <a:xfrm>
            <a:off x="8140867" y="3481133"/>
            <a:ext cx="806000" cy="806000"/>
          </a:xfrm>
          <a:prstGeom prst="ellipse">
            <a:avLst/>
          </a:prstGeom>
          <a:solidFill>
            <a:srgbClr val="EA4827">
              <a:alpha val="25099"/>
            </a:srgbClr>
          </a:solidFill>
          <a:ln>
            <a:noFill/>
          </a:ln>
        </p:spPr>
        <p:txBody>
          <a:bodyPr spcFirstLastPara="1" wrap="square" lIns="121900" tIns="121900" rIns="121900" bIns="121900" anchor="ctr" anchorCtr="0">
            <a:noAutofit/>
          </a:bodyPr>
          <a:lstStyle/>
          <a:p>
            <a:pPr algn="ctr"/>
            <a:endParaRPr sz="2400" b="1">
              <a:latin typeface="Fira Sans Extra Condensed"/>
              <a:ea typeface="Fira Sans Extra Condensed"/>
              <a:cs typeface="Fira Sans Extra Condensed"/>
              <a:sym typeface="Fira Sans Extra Condensed"/>
            </a:endParaRPr>
          </a:p>
        </p:txBody>
      </p:sp>
      <p:sp>
        <p:nvSpPr>
          <p:cNvPr id="1011" name="Google Shape;1011;p27"/>
          <p:cNvSpPr/>
          <p:nvPr/>
        </p:nvSpPr>
        <p:spPr>
          <a:xfrm>
            <a:off x="8140867" y="1709384"/>
            <a:ext cx="806000" cy="806000"/>
          </a:xfrm>
          <a:prstGeom prst="ellipse">
            <a:avLst/>
          </a:prstGeom>
          <a:solidFill>
            <a:srgbClr val="E99B27">
              <a:alpha val="12549"/>
            </a:srgbClr>
          </a:solidFill>
          <a:ln>
            <a:noFill/>
          </a:ln>
        </p:spPr>
        <p:txBody>
          <a:bodyPr spcFirstLastPara="1" wrap="square" lIns="121900" tIns="121900" rIns="121900" bIns="121900" anchor="ctr" anchorCtr="0">
            <a:noAutofit/>
          </a:bodyPr>
          <a:lstStyle/>
          <a:p>
            <a:pPr algn="ctr"/>
            <a:endParaRPr sz="2400" b="1">
              <a:latin typeface="Fira Sans Extra Condensed"/>
              <a:ea typeface="Fira Sans Extra Condensed"/>
              <a:cs typeface="Fira Sans Extra Condensed"/>
              <a:sym typeface="Fira Sans Extra Condensed"/>
            </a:endParaRPr>
          </a:p>
        </p:txBody>
      </p:sp>
      <p:sp>
        <p:nvSpPr>
          <p:cNvPr id="1012" name="Google Shape;1012;p27"/>
          <p:cNvSpPr txBox="1"/>
          <p:nvPr/>
        </p:nvSpPr>
        <p:spPr>
          <a:xfrm>
            <a:off x="4917900" y="3481133"/>
            <a:ext cx="2362400" cy="806000"/>
          </a:xfrm>
          <a:prstGeom prst="rect">
            <a:avLst/>
          </a:prstGeom>
          <a:noFill/>
          <a:ln>
            <a:noFill/>
          </a:ln>
        </p:spPr>
        <p:txBody>
          <a:bodyPr spcFirstLastPara="1" wrap="square" lIns="121900" tIns="121900" rIns="121900" bIns="121900" anchor="ctr" anchorCtr="0">
            <a:noAutofit/>
          </a:bodyPr>
          <a:lstStyle/>
          <a:p>
            <a:pPr algn="ctr"/>
            <a:r>
              <a:rPr lang="ru-RU" sz="2400" b="1" dirty="0">
                <a:latin typeface="Fira Sans Extra Condensed"/>
                <a:ea typeface="Fira Sans Extra Condensed"/>
                <a:cs typeface="Fira Sans Extra Condensed"/>
                <a:sym typeface="Fira Sans Extra Condensed"/>
              </a:rPr>
              <a:t>Возможности ИИ</a:t>
            </a:r>
            <a:endParaRPr sz="2400" b="1" dirty="0">
              <a:latin typeface="Fira Sans Extra Condensed"/>
              <a:ea typeface="Fira Sans Extra Condensed"/>
              <a:cs typeface="Fira Sans Extra Condensed"/>
              <a:sym typeface="Fira Sans Extra Condensed"/>
            </a:endParaRPr>
          </a:p>
        </p:txBody>
      </p:sp>
      <p:cxnSp>
        <p:nvCxnSpPr>
          <p:cNvPr id="1013" name="Google Shape;1013;p27"/>
          <p:cNvCxnSpPr>
            <a:stCxn id="1006" idx="6"/>
            <a:endCxn id="1004" idx="0"/>
          </p:cNvCxnSpPr>
          <p:nvPr/>
        </p:nvCxnSpPr>
        <p:spPr>
          <a:xfrm>
            <a:off x="4101900" y="2112303"/>
            <a:ext cx="1997200" cy="1080800"/>
          </a:xfrm>
          <a:prstGeom prst="bentConnector2">
            <a:avLst/>
          </a:prstGeom>
          <a:noFill/>
          <a:ln w="15875" cap="flat" cmpd="sng">
            <a:solidFill>
              <a:schemeClr val="tx1"/>
            </a:solidFill>
            <a:prstDash val="solid"/>
            <a:round/>
            <a:headEnd type="none" w="med" len="med"/>
            <a:tailEnd type="none" w="med" len="med"/>
          </a:ln>
        </p:spPr>
      </p:cxnSp>
      <p:cxnSp>
        <p:nvCxnSpPr>
          <p:cNvPr id="1014" name="Google Shape;1014;p27"/>
          <p:cNvCxnSpPr>
            <a:stCxn id="1004" idx="0"/>
            <a:endCxn id="1011" idx="2"/>
          </p:cNvCxnSpPr>
          <p:nvPr/>
        </p:nvCxnSpPr>
        <p:spPr>
          <a:xfrm rot="-5400000">
            <a:off x="6579500" y="1632000"/>
            <a:ext cx="1080800" cy="2041600"/>
          </a:xfrm>
          <a:prstGeom prst="bentConnector2">
            <a:avLst/>
          </a:prstGeom>
          <a:noFill/>
          <a:ln w="15875" cap="flat" cmpd="sng">
            <a:solidFill>
              <a:schemeClr val="tx1"/>
            </a:solidFill>
            <a:prstDash val="solid"/>
            <a:round/>
            <a:headEnd type="none" w="med" len="med"/>
            <a:tailEnd type="none" w="med" len="med"/>
          </a:ln>
        </p:spPr>
      </p:cxnSp>
      <p:cxnSp>
        <p:nvCxnSpPr>
          <p:cNvPr id="1015" name="Google Shape;1015;p27"/>
          <p:cNvCxnSpPr>
            <a:stCxn id="1004" idx="2"/>
            <a:endCxn id="1008" idx="6"/>
          </p:cNvCxnSpPr>
          <p:nvPr/>
        </p:nvCxnSpPr>
        <p:spPr>
          <a:xfrm rot="5400000">
            <a:off x="4560100" y="4117000"/>
            <a:ext cx="1080800" cy="1997200"/>
          </a:xfrm>
          <a:prstGeom prst="bentConnector2">
            <a:avLst/>
          </a:prstGeom>
          <a:noFill/>
          <a:ln w="15875" cap="flat" cmpd="sng">
            <a:solidFill>
              <a:schemeClr val="tx1"/>
            </a:solidFill>
            <a:prstDash val="solid"/>
            <a:round/>
            <a:headEnd type="none" w="med" len="med"/>
            <a:tailEnd type="none" w="med" len="med"/>
          </a:ln>
        </p:spPr>
      </p:cxnSp>
      <p:cxnSp>
        <p:nvCxnSpPr>
          <p:cNvPr id="1016" name="Google Shape;1016;p27"/>
          <p:cNvCxnSpPr>
            <a:stCxn id="1004" idx="2"/>
            <a:endCxn id="1009" idx="2"/>
          </p:cNvCxnSpPr>
          <p:nvPr/>
        </p:nvCxnSpPr>
        <p:spPr>
          <a:xfrm rot="-5400000" flipH="1">
            <a:off x="6579500" y="4094800"/>
            <a:ext cx="1080800" cy="2041600"/>
          </a:xfrm>
          <a:prstGeom prst="bentConnector2">
            <a:avLst/>
          </a:prstGeom>
          <a:noFill/>
          <a:ln w="15875" cap="flat" cmpd="sng">
            <a:solidFill>
              <a:schemeClr val="tx1"/>
            </a:solidFill>
            <a:prstDash val="solid"/>
            <a:round/>
            <a:headEnd type="none" w="med" len="med"/>
            <a:tailEnd type="none" w="med" len="med"/>
          </a:ln>
        </p:spPr>
      </p:cxnSp>
      <p:cxnSp>
        <p:nvCxnSpPr>
          <p:cNvPr id="1017" name="Google Shape;1017;p27"/>
          <p:cNvCxnSpPr>
            <a:stCxn id="1004" idx="1"/>
            <a:endCxn id="1007" idx="6"/>
          </p:cNvCxnSpPr>
          <p:nvPr/>
        </p:nvCxnSpPr>
        <p:spPr>
          <a:xfrm flipH="1">
            <a:off x="4101900" y="3884200"/>
            <a:ext cx="704000" cy="800"/>
          </a:xfrm>
          <a:prstGeom prst="bentConnector3">
            <a:avLst>
              <a:gd name="adj1" fmla="val 50008"/>
            </a:avLst>
          </a:prstGeom>
          <a:noFill/>
          <a:ln w="15875" cap="flat" cmpd="sng">
            <a:solidFill>
              <a:schemeClr val="tx1"/>
            </a:solidFill>
            <a:prstDash val="solid"/>
            <a:round/>
            <a:headEnd type="none" w="med" len="med"/>
            <a:tailEnd type="none" w="med" len="med"/>
          </a:ln>
        </p:spPr>
      </p:cxnSp>
      <p:cxnSp>
        <p:nvCxnSpPr>
          <p:cNvPr id="1018" name="Google Shape;1018;p27"/>
          <p:cNvCxnSpPr>
            <a:stCxn id="1004" idx="3"/>
            <a:endCxn id="1010" idx="2"/>
          </p:cNvCxnSpPr>
          <p:nvPr/>
        </p:nvCxnSpPr>
        <p:spPr>
          <a:xfrm>
            <a:off x="7392300" y="3884200"/>
            <a:ext cx="748400" cy="800"/>
          </a:xfrm>
          <a:prstGeom prst="bentConnector3">
            <a:avLst>
              <a:gd name="adj1" fmla="val 50011"/>
            </a:avLst>
          </a:prstGeom>
          <a:noFill/>
          <a:ln w="15875" cap="flat" cmpd="sng">
            <a:solidFill>
              <a:schemeClr val="tx1"/>
            </a:solidFill>
            <a:prstDash val="solid"/>
            <a:round/>
            <a:headEnd type="none" w="med" len="med"/>
            <a:tailEnd type="none" w="med" len="med"/>
          </a:ln>
        </p:spPr>
      </p:cxnSp>
      <p:grpSp>
        <p:nvGrpSpPr>
          <p:cNvPr id="1019" name="Google Shape;1019;p27"/>
          <p:cNvGrpSpPr/>
          <p:nvPr/>
        </p:nvGrpSpPr>
        <p:grpSpPr>
          <a:xfrm>
            <a:off x="3414918" y="3645685"/>
            <a:ext cx="478471" cy="476553"/>
            <a:chOff x="7963176" y="2289963"/>
            <a:chExt cx="358853" cy="357415"/>
          </a:xfrm>
        </p:grpSpPr>
        <p:sp>
          <p:nvSpPr>
            <p:cNvPr id="1020" name="Google Shape;1020;p27"/>
            <p:cNvSpPr/>
            <p:nvPr/>
          </p:nvSpPr>
          <p:spPr>
            <a:xfrm>
              <a:off x="8018618" y="2519713"/>
              <a:ext cx="99516" cy="127665"/>
            </a:xfrm>
            <a:custGeom>
              <a:avLst/>
              <a:gdLst/>
              <a:ahLst/>
              <a:cxnLst/>
              <a:rect l="l" t="t" r="r" b="b"/>
              <a:pathLst>
                <a:path w="2906" h="3728" extrusionOk="0">
                  <a:moveTo>
                    <a:pt x="0" y="1"/>
                  </a:moveTo>
                  <a:lnTo>
                    <a:pt x="0" y="2334"/>
                  </a:lnTo>
                  <a:cubicBezTo>
                    <a:pt x="48" y="3263"/>
                    <a:pt x="757" y="3727"/>
                    <a:pt x="1462" y="3727"/>
                  </a:cubicBezTo>
                  <a:cubicBezTo>
                    <a:pt x="2168" y="3727"/>
                    <a:pt x="2870" y="3263"/>
                    <a:pt x="2906" y="2334"/>
                  </a:cubicBezTo>
                  <a:lnTo>
                    <a:pt x="2906" y="120"/>
                  </a:lnTo>
                  <a:lnTo>
                    <a:pt x="2644" y="48"/>
                  </a:lnTo>
                  <a:lnTo>
                    <a:pt x="524" y="48"/>
                  </a:lnTo>
                  <a:cubicBezTo>
                    <a:pt x="334" y="24"/>
                    <a:pt x="167" y="24"/>
                    <a:pt x="0"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021" name="Google Shape;1021;p27"/>
            <p:cNvSpPr/>
            <p:nvPr/>
          </p:nvSpPr>
          <p:spPr>
            <a:xfrm>
              <a:off x="8291003" y="2384342"/>
              <a:ext cx="31026" cy="86469"/>
            </a:xfrm>
            <a:custGeom>
              <a:avLst/>
              <a:gdLst/>
              <a:ahLst/>
              <a:cxnLst/>
              <a:rect l="l" t="t" r="r" b="b"/>
              <a:pathLst>
                <a:path w="906" h="2525" extrusionOk="0">
                  <a:moveTo>
                    <a:pt x="0" y="0"/>
                  </a:moveTo>
                  <a:lnTo>
                    <a:pt x="0" y="2525"/>
                  </a:lnTo>
                  <a:cubicBezTo>
                    <a:pt x="548" y="2358"/>
                    <a:pt x="905" y="1834"/>
                    <a:pt x="905" y="1263"/>
                  </a:cubicBezTo>
                  <a:cubicBezTo>
                    <a:pt x="905" y="691"/>
                    <a:pt x="548" y="167"/>
                    <a:pt x="0"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022" name="Google Shape;1022;p27"/>
            <p:cNvSpPr/>
            <p:nvPr/>
          </p:nvSpPr>
          <p:spPr>
            <a:xfrm>
              <a:off x="8078136" y="2341125"/>
              <a:ext cx="17979" cy="159856"/>
            </a:xfrm>
            <a:custGeom>
              <a:avLst/>
              <a:gdLst/>
              <a:ahLst/>
              <a:cxnLst/>
              <a:rect l="l" t="t" r="r" b="b"/>
              <a:pathLst>
                <a:path w="525" h="4668" extrusionOk="0">
                  <a:moveTo>
                    <a:pt x="1" y="0"/>
                  </a:moveTo>
                  <a:lnTo>
                    <a:pt x="1" y="4668"/>
                  </a:lnTo>
                  <a:lnTo>
                    <a:pt x="525" y="4668"/>
                  </a:lnTo>
                  <a:lnTo>
                    <a:pt x="525"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023" name="Google Shape;1023;p27"/>
            <p:cNvSpPr/>
            <p:nvPr/>
          </p:nvSpPr>
          <p:spPr>
            <a:xfrm>
              <a:off x="7963176" y="2342735"/>
              <a:ext cx="56299" cy="156637"/>
            </a:xfrm>
            <a:custGeom>
              <a:avLst/>
              <a:gdLst/>
              <a:ahLst/>
              <a:cxnLst/>
              <a:rect l="l" t="t" r="r" b="b"/>
              <a:pathLst>
                <a:path w="1644" h="4574" extrusionOk="0">
                  <a:moveTo>
                    <a:pt x="1643" y="1"/>
                  </a:moveTo>
                  <a:cubicBezTo>
                    <a:pt x="1096" y="72"/>
                    <a:pt x="357" y="239"/>
                    <a:pt x="238" y="239"/>
                  </a:cubicBezTo>
                  <a:cubicBezTo>
                    <a:pt x="95" y="263"/>
                    <a:pt x="0" y="406"/>
                    <a:pt x="0" y="549"/>
                  </a:cubicBezTo>
                  <a:lnTo>
                    <a:pt x="0" y="4025"/>
                  </a:lnTo>
                  <a:cubicBezTo>
                    <a:pt x="0" y="4168"/>
                    <a:pt x="95" y="4287"/>
                    <a:pt x="238" y="4311"/>
                  </a:cubicBezTo>
                  <a:cubicBezTo>
                    <a:pt x="357" y="4335"/>
                    <a:pt x="1096" y="4478"/>
                    <a:pt x="1643" y="4573"/>
                  </a:cubicBezTo>
                  <a:lnTo>
                    <a:pt x="1643"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024" name="Google Shape;1024;p27"/>
            <p:cNvSpPr/>
            <p:nvPr/>
          </p:nvSpPr>
          <p:spPr>
            <a:xfrm>
              <a:off x="8040638" y="2341125"/>
              <a:ext cx="17157" cy="159856"/>
            </a:xfrm>
            <a:custGeom>
              <a:avLst/>
              <a:gdLst/>
              <a:ahLst/>
              <a:cxnLst/>
              <a:rect l="l" t="t" r="r" b="b"/>
              <a:pathLst>
                <a:path w="501" h="4668" extrusionOk="0">
                  <a:moveTo>
                    <a:pt x="0" y="0"/>
                  </a:moveTo>
                  <a:lnTo>
                    <a:pt x="0" y="4668"/>
                  </a:lnTo>
                  <a:lnTo>
                    <a:pt x="501" y="4668"/>
                  </a:lnTo>
                  <a:lnTo>
                    <a:pt x="501"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025" name="Google Shape;1025;p27"/>
            <p:cNvSpPr/>
            <p:nvPr/>
          </p:nvSpPr>
          <p:spPr>
            <a:xfrm>
              <a:off x="8116491" y="2289963"/>
              <a:ext cx="154171" cy="261358"/>
            </a:xfrm>
            <a:custGeom>
              <a:avLst/>
              <a:gdLst/>
              <a:ahLst/>
              <a:cxnLst/>
              <a:rect l="l" t="t" r="r" b="b"/>
              <a:pathLst>
                <a:path w="4502" h="7632" extrusionOk="0">
                  <a:moveTo>
                    <a:pt x="4189" y="1"/>
                  </a:moveTo>
                  <a:cubicBezTo>
                    <a:pt x="4158" y="1"/>
                    <a:pt x="4127" y="6"/>
                    <a:pt x="4096" y="18"/>
                  </a:cubicBezTo>
                  <a:lnTo>
                    <a:pt x="4096" y="42"/>
                  </a:lnTo>
                  <a:lnTo>
                    <a:pt x="0" y="1447"/>
                  </a:lnTo>
                  <a:lnTo>
                    <a:pt x="0" y="6209"/>
                  </a:lnTo>
                  <a:lnTo>
                    <a:pt x="4096" y="7614"/>
                  </a:lnTo>
                  <a:cubicBezTo>
                    <a:pt x="4127" y="7626"/>
                    <a:pt x="4158" y="7631"/>
                    <a:pt x="4189" y="7631"/>
                  </a:cubicBezTo>
                  <a:cubicBezTo>
                    <a:pt x="4350" y="7631"/>
                    <a:pt x="4501" y="7485"/>
                    <a:pt x="4501" y="7305"/>
                  </a:cubicBezTo>
                  <a:lnTo>
                    <a:pt x="4501" y="327"/>
                  </a:lnTo>
                  <a:cubicBezTo>
                    <a:pt x="4501" y="147"/>
                    <a:pt x="4350" y="1"/>
                    <a:pt x="4189"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grpSp>
        <p:nvGrpSpPr>
          <p:cNvPr id="1026" name="Google Shape;1026;p27"/>
          <p:cNvGrpSpPr/>
          <p:nvPr/>
        </p:nvGrpSpPr>
        <p:grpSpPr>
          <a:xfrm>
            <a:off x="3524775" y="1867995"/>
            <a:ext cx="258847" cy="488791"/>
            <a:chOff x="1710518" y="2876101"/>
            <a:chExt cx="194135" cy="366593"/>
          </a:xfrm>
        </p:grpSpPr>
        <p:sp>
          <p:nvSpPr>
            <p:cNvPr id="1027" name="Google Shape;1027;p27"/>
            <p:cNvSpPr/>
            <p:nvPr/>
          </p:nvSpPr>
          <p:spPr>
            <a:xfrm>
              <a:off x="1736613" y="2941337"/>
              <a:ext cx="142733" cy="66915"/>
            </a:xfrm>
            <a:custGeom>
              <a:avLst/>
              <a:gdLst/>
              <a:ahLst/>
              <a:cxnLst/>
              <a:rect l="l" t="t" r="r" b="b"/>
              <a:pathLst>
                <a:path w="4168" h="1954" extrusionOk="0">
                  <a:moveTo>
                    <a:pt x="2105" y="665"/>
                  </a:moveTo>
                  <a:cubicBezTo>
                    <a:pt x="2260" y="665"/>
                    <a:pt x="2404" y="821"/>
                    <a:pt x="2382" y="977"/>
                  </a:cubicBezTo>
                  <a:cubicBezTo>
                    <a:pt x="2382" y="1167"/>
                    <a:pt x="2234" y="1294"/>
                    <a:pt x="2071" y="1294"/>
                  </a:cubicBezTo>
                  <a:cubicBezTo>
                    <a:pt x="1990" y="1294"/>
                    <a:pt x="1906" y="1263"/>
                    <a:pt x="1834" y="1191"/>
                  </a:cubicBezTo>
                  <a:cubicBezTo>
                    <a:pt x="1644" y="1001"/>
                    <a:pt x="1787" y="667"/>
                    <a:pt x="2072" y="667"/>
                  </a:cubicBezTo>
                  <a:cubicBezTo>
                    <a:pt x="2083" y="666"/>
                    <a:pt x="2094" y="665"/>
                    <a:pt x="2105" y="665"/>
                  </a:cubicBezTo>
                  <a:close/>
                  <a:moveTo>
                    <a:pt x="2072" y="1"/>
                  </a:moveTo>
                  <a:cubicBezTo>
                    <a:pt x="1191" y="1"/>
                    <a:pt x="381" y="620"/>
                    <a:pt x="0" y="977"/>
                  </a:cubicBezTo>
                  <a:cubicBezTo>
                    <a:pt x="381" y="1334"/>
                    <a:pt x="1191" y="1953"/>
                    <a:pt x="2072" y="1953"/>
                  </a:cubicBezTo>
                  <a:cubicBezTo>
                    <a:pt x="2668" y="1930"/>
                    <a:pt x="3215" y="1715"/>
                    <a:pt x="3692" y="1358"/>
                  </a:cubicBezTo>
                  <a:cubicBezTo>
                    <a:pt x="3858" y="1239"/>
                    <a:pt x="4001" y="1120"/>
                    <a:pt x="4168" y="977"/>
                  </a:cubicBezTo>
                  <a:cubicBezTo>
                    <a:pt x="3763" y="620"/>
                    <a:pt x="2977" y="1"/>
                    <a:pt x="207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28" name="Google Shape;1028;p27"/>
            <p:cNvSpPr/>
            <p:nvPr/>
          </p:nvSpPr>
          <p:spPr>
            <a:xfrm>
              <a:off x="1710518" y="2983733"/>
              <a:ext cx="194135" cy="258961"/>
            </a:xfrm>
            <a:custGeom>
              <a:avLst/>
              <a:gdLst/>
              <a:ahLst/>
              <a:cxnLst/>
              <a:rect l="l" t="t" r="r" b="b"/>
              <a:pathLst>
                <a:path w="5669" h="7562" extrusionOk="0">
                  <a:moveTo>
                    <a:pt x="0" y="1"/>
                  </a:moveTo>
                  <a:lnTo>
                    <a:pt x="0" y="1"/>
                  </a:lnTo>
                  <a:cubicBezTo>
                    <a:pt x="143" y="1335"/>
                    <a:pt x="1191" y="2406"/>
                    <a:pt x="2525" y="2573"/>
                  </a:cubicBezTo>
                  <a:lnTo>
                    <a:pt x="2525" y="3216"/>
                  </a:lnTo>
                  <a:lnTo>
                    <a:pt x="2215" y="3216"/>
                  </a:lnTo>
                  <a:cubicBezTo>
                    <a:pt x="2025" y="3216"/>
                    <a:pt x="1882" y="3359"/>
                    <a:pt x="1882" y="3525"/>
                  </a:cubicBezTo>
                  <a:lnTo>
                    <a:pt x="1882" y="6669"/>
                  </a:lnTo>
                  <a:cubicBezTo>
                    <a:pt x="1917" y="7264"/>
                    <a:pt x="2376" y="7562"/>
                    <a:pt x="2834" y="7562"/>
                  </a:cubicBezTo>
                  <a:cubicBezTo>
                    <a:pt x="3293" y="7562"/>
                    <a:pt x="3751" y="7264"/>
                    <a:pt x="3787" y="6669"/>
                  </a:cubicBezTo>
                  <a:lnTo>
                    <a:pt x="3787" y="3525"/>
                  </a:lnTo>
                  <a:cubicBezTo>
                    <a:pt x="3787" y="3359"/>
                    <a:pt x="3644" y="3216"/>
                    <a:pt x="3477" y="3216"/>
                  </a:cubicBezTo>
                  <a:lnTo>
                    <a:pt x="3168" y="3216"/>
                  </a:lnTo>
                  <a:lnTo>
                    <a:pt x="3168" y="2573"/>
                  </a:lnTo>
                  <a:cubicBezTo>
                    <a:pt x="4501" y="2406"/>
                    <a:pt x="5549" y="1335"/>
                    <a:pt x="5668" y="1"/>
                  </a:cubicBezTo>
                  <a:lnTo>
                    <a:pt x="5668" y="1"/>
                  </a:lnTo>
                  <a:cubicBezTo>
                    <a:pt x="5478" y="239"/>
                    <a:pt x="4311" y="1430"/>
                    <a:pt x="2858" y="1430"/>
                  </a:cubicBezTo>
                  <a:lnTo>
                    <a:pt x="2834" y="1430"/>
                  </a:lnTo>
                  <a:cubicBezTo>
                    <a:pt x="1382" y="1430"/>
                    <a:pt x="215" y="239"/>
                    <a:pt x="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29" name="Google Shape;1029;p27"/>
            <p:cNvSpPr/>
            <p:nvPr/>
          </p:nvSpPr>
          <p:spPr>
            <a:xfrm>
              <a:off x="1710518" y="2876101"/>
              <a:ext cx="194135" cy="89722"/>
            </a:xfrm>
            <a:custGeom>
              <a:avLst/>
              <a:gdLst/>
              <a:ahLst/>
              <a:cxnLst/>
              <a:rect l="l" t="t" r="r" b="b"/>
              <a:pathLst>
                <a:path w="5669" h="2620" extrusionOk="0">
                  <a:moveTo>
                    <a:pt x="2834" y="0"/>
                  </a:moveTo>
                  <a:cubicBezTo>
                    <a:pt x="1358" y="0"/>
                    <a:pt x="119" y="1143"/>
                    <a:pt x="0" y="2620"/>
                  </a:cubicBezTo>
                  <a:cubicBezTo>
                    <a:pt x="215" y="2382"/>
                    <a:pt x="1382" y="1191"/>
                    <a:pt x="2834" y="1191"/>
                  </a:cubicBezTo>
                  <a:cubicBezTo>
                    <a:pt x="4287" y="1191"/>
                    <a:pt x="5454" y="2382"/>
                    <a:pt x="5668" y="2620"/>
                  </a:cubicBezTo>
                  <a:cubicBezTo>
                    <a:pt x="5549" y="1143"/>
                    <a:pt x="4311" y="0"/>
                    <a:pt x="283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1030" name="Google Shape;1030;p27"/>
          <p:cNvGrpSpPr/>
          <p:nvPr/>
        </p:nvGrpSpPr>
        <p:grpSpPr>
          <a:xfrm>
            <a:off x="3409311" y="5411470"/>
            <a:ext cx="489736" cy="487052"/>
            <a:chOff x="828892" y="4635792"/>
            <a:chExt cx="367302" cy="365289"/>
          </a:xfrm>
        </p:grpSpPr>
        <p:sp>
          <p:nvSpPr>
            <p:cNvPr id="1031" name="Google Shape;1031;p27"/>
            <p:cNvSpPr/>
            <p:nvPr/>
          </p:nvSpPr>
          <p:spPr>
            <a:xfrm>
              <a:off x="881368" y="4654626"/>
              <a:ext cx="69775" cy="101746"/>
            </a:xfrm>
            <a:custGeom>
              <a:avLst/>
              <a:gdLst/>
              <a:ahLst/>
              <a:cxnLst/>
              <a:rect l="l" t="t" r="r" b="b"/>
              <a:pathLst>
                <a:path w="2045" h="2982" extrusionOk="0">
                  <a:moveTo>
                    <a:pt x="423" y="0"/>
                  </a:moveTo>
                  <a:cubicBezTo>
                    <a:pt x="208" y="0"/>
                    <a:pt x="1" y="220"/>
                    <a:pt x="129" y="461"/>
                  </a:cubicBezTo>
                  <a:lnTo>
                    <a:pt x="1344" y="2819"/>
                  </a:lnTo>
                  <a:cubicBezTo>
                    <a:pt x="1413" y="2934"/>
                    <a:pt x="1516" y="2982"/>
                    <a:pt x="1619" y="2982"/>
                  </a:cubicBezTo>
                  <a:cubicBezTo>
                    <a:pt x="1834" y="2982"/>
                    <a:pt x="2044" y="2767"/>
                    <a:pt x="1915" y="2509"/>
                  </a:cubicBezTo>
                  <a:lnTo>
                    <a:pt x="701" y="175"/>
                  </a:lnTo>
                  <a:cubicBezTo>
                    <a:pt x="631" y="51"/>
                    <a:pt x="526" y="0"/>
                    <a:pt x="423"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032" name="Google Shape;1032;p27"/>
            <p:cNvSpPr/>
            <p:nvPr/>
          </p:nvSpPr>
          <p:spPr>
            <a:xfrm>
              <a:off x="1001948" y="4635792"/>
              <a:ext cx="21154" cy="111777"/>
            </a:xfrm>
            <a:custGeom>
              <a:avLst/>
              <a:gdLst/>
              <a:ahLst/>
              <a:cxnLst/>
              <a:rect l="l" t="t" r="r" b="b"/>
              <a:pathLst>
                <a:path w="620" h="3276" extrusionOk="0">
                  <a:moveTo>
                    <a:pt x="310" y="1"/>
                  </a:moveTo>
                  <a:cubicBezTo>
                    <a:pt x="155" y="1"/>
                    <a:pt x="1" y="108"/>
                    <a:pt x="1" y="322"/>
                  </a:cubicBezTo>
                  <a:lnTo>
                    <a:pt x="1" y="2942"/>
                  </a:lnTo>
                  <a:cubicBezTo>
                    <a:pt x="1" y="3109"/>
                    <a:pt x="120" y="3251"/>
                    <a:pt x="286" y="3275"/>
                  </a:cubicBezTo>
                  <a:lnTo>
                    <a:pt x="310" y="3275"/>
                  </a:lnTo>
                  <a:cubicBezTo>
                    <a:pt x="477" y="3275"/>
                    <a:pt x="620" y="3132"/>
                    <a:pt x="620" y="2942"/>
                  </a:cubicBezTo>
                  <a:lnTo>
                    <a:pt x="620" y="322"/>
                  </a:lnTo>
                  <a:cubicBezTo>
                    <a:pt x="620" y="108"/>
                    <a:pt x="465" y="1"/>
                    <a:pt x="31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033" name="Google Shape;1033;p27"/>
            <p:cNvSpPr/>
            <p:nvPr/>
          </p:nvSpPr>
          <p:spPr>
            <a:xfrm>
              <a:off x="1076705" y="4654626"/>
              <a:ext cx="67523" cy="101712"/>
            </a:xfrm>
            <a:custGeom>
              <a:avLst/>
              <a:gdLst/>
              <a:ahLst/>
              <a:cxnLst/>
              <a:rect l="l" t="t" r="r" b="b"/>
              <a:pathLst>
                <a:path w="1979" h="2981" extrusionOk="0">
                  <a:moveTo>
                    <a:pt x="1553" y="0"/>
                  </a:moveTo>
                  <a:cubicBezTo>
                    <a:pt x="1451" y="0"/>
                    <a:pt x="1348" y="51"/>
                    <a:pt x="1287" y="175"/>
                  </a:cubicBezTo>
                  <a:lnTo>
                    <a:pt x="72" y="2509"/>
                  </a:lnTo>
                  <a:cubicBezTo>
                    <a:pt x="1" y="2676"/>
                    <a:pt x="48" y="2842"/>
                    <a:pt x="191" y="2938"/>
                  </a:cubicBezTo>
                  <a:lnTo>
                    <a:pt x="215" y="2938"/>
                  </a:lnTo>
                  <a:cubicBezTo>
                    <a:pt x="260" y="2968"/>
                    <a:pt x="309" y="2981"/>
                    <a:pt x="358" y="2981"/>
                  </a:cubicBezTo>
                  <a:cubicBezTo>
                    <a:pt x="466" y="2981"/>
                    <a:pt x="571" y="2917"/>
                    <a:pt x="620" y="2819"/>
                  </a:cubicBezTo>
                  <a:lnTo>
                    <a:pt x="1834" y="461"/>
                  </a:lnTo>
                  <a:cubicBezTo>
                    <a:pt x="1979" y="220"/>
                    <a:pt x="1766" y="0"/>
                    <a:pt x="1553"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034" name="Google Shape;1034;p27"/>
            <p:cNvSpPr/>
            <p:nvPr/>
          </p:nvSpPr>
          <p:spPr>
            <a:xfrm>
              <a:off x="957251" y="4843412"/>
              <a:ext cx="96730" cy="82639"/>
            </a:xfrm>
            <a:custGeom>
              <a:avLst/>
              <a:gdLst/>
              <a:ahLst/>
              <a:cxnLst/>
              <a:rect l="l" t="t" r="r" b="b"/>
              <a:pathLst>
                <a:path w="2835" h="2422" extrusionOk="0">
                  <a:moveTo>
                    <a:pt x="1620" y="0"/>
                  </a:moveTo>
                  <a:cubicBezTo>
                    <a:pt x="549" y="0"/>
                    <a:pt x="1" y="1310"/>
                    <a:pt x="763" y="2072"/>
                  </a:cubicBezTo>
                  <a:cubicBezTo>
                    <a:pt x="1012" y="2314"/>
                    <a:pt x="1312" y="2421"/>
                    <a:pt x="1604" y="2421"/>
                  </a:cubicBezTo>
                  <a:cubicBezTo>
                    <a:pt x="2235" y="2421"/>
                    <a:pt x="2835" y="1923"/>
                    <a:pt x="2835" y="1191"/>
                  </a:cubicBezTo>
                  <a:cubicBezTo>
                    <a:pt x="2811" y="524"/>
                    <a:pt x="2287" y="0"/>
                    <a:pt x="162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035" name="Google Shape;1035;p27"/>
            <p:cNvSpPr/>
            <p:nvPr/>
          </p:nvSpPr>
          <p:spPr>
            <a:xfrm>
              <a:off x="828892" y="4767836"/>
              <a:ext cx="367302" cy="233244"/>
            </a:xfrm>
            <a:custGeom>
              <a:avLst/>
              <a:gdLst/>
              <a:ahLst/>
              <a:cxnLst/>
              <a:rect l="l" t="t" r="r" b="b"/>
              <a:pathLst>
                <a:path w="10765" h="6836" extrusionOk="0">
                  <a:moveTo>
                    <a:pt x="5361" y="1575"/>
                  </a:moveTo>
                  <a:cubicBezTo>
                    <a:pt x="6309" y="1575"/>
                    <a:pt x="7216" y="2317"/>
                    <a:pt x="7216" y="3430"/>
                  </a:cubicBezTo>
                  <a:cubicBezTo>
                    <a:pt x="7216" y="4430"/>
                    <a:pt x="6406" y="5264"/>
                    <a:pt x="5382" y="5264"/>
                  </a:cubicBezTo>
                  <a:cubicBezTo>
                    <a:pt x="3739" y="5264"/>
                    <a:pt x="2929" y="3287"/>
                    <a:pt x="4072" y="2120"/>
                  </a:cubicBezTo>
                  <a:cubicBezTo>
                    <a:pt x="4449" y="1744"/>
                    <a:pt x="4910" y="1575"/>
                    <a:pt x="5361" y="1575"/>
                  </a:cubicBezTo>
                  <a:close/>
                  <a:moveTo>
                    <a:pt x="5382" y="1"/>
                  </a:moveTo>
                  <a:cubicBezTo>
                    <a:pt x="4001" y="1"/>
                    <a:pt x="2691" y="739"/>
                    <a:pt x="1619" y="1644"/>
                  </a:cubicBezTo>
                  <a:cubicBezTo>
                    <a:pt x="1048" y="2120"/>
                    <a:pt x="524" y="2644"/>
                    <a:pt x="95" y="3239"/>
                  </a:cubicBezTo>
                  <a:cubicBezTo>
                    <a:pt x="0" y="3335"/>
                    <a:pt x="0" y="3501"/>
                    <a:pt x="95" y="3597"/>
                  </a:cubicBezTo>
                  <a:cubicBezTo>
                    <a:pt x="524" y="4192"/>
                    <a:pt x="1048" y="4740"/>
                    <a:pt x="1619" y="5216"/>
                  </a:cubicBezTo>
                  <a:cubicBezTo>
                    <a:pt x="2691" y="6097"/>
                    <a:pt x="4001" y="6835"/>
                    <a:pt x="5382" y="6835"/>
                  </a:cubicBezTo>
                  <a:cubicBezTo>
                    <a:pt x="6763" y="6835"/>
                    <a:pt x="8097" y="6121"/>
                    <a:pt x="9145" y="5216"/>
                  </a:cubicBezTo>
                  <a:cubicBezTo>
                    <a:pt x="9716" y="4740"/>
                    <a:pt x="10240" y="4192"/>
                    <a:pt x="10693" y="3597"/>
                  </a:cubicBezTo>
                  <a:cubicBezTo>
                    <a:pt x="10764" y="3501"/>
                    <a:pt x="10764" y="3335"/>
                    <a:pt x="10693" y="3239"/>
                  </a:cubicBezTo>
                  <a:cubicBezTo>
                    <a:pt x="10240" y="2644"/>
                    <a:pt x="9716" y="2120"/>
                    <a:pt x="9145" y="1644"/>
                  </a:cubicBezTo>
                  <a:cubicBezTo>
                    <a:pt x="8097" y="739"/>
                    <a:pt x="6763" y="1"/>
                    <a:pt x="5382"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1036" name="Google Shape;1036;p27"/>
          <p:cNvGrpSpPr/>
          <p:nvPr/>
        </p:nvGrpSpPr>
        <p:grpSpPr>
          <a:xfrm>
            <a:off x="8374365" y="3644878"/>
            <a:ext cx="332771" cy="478517"/>
            <a:chOff x="5646262" y="2290545"/>
            <a:chExt cx="249578" cy="358888"/>
          </a:xfrm>
        </p:grpSpPr>
        <p:sp>
          <p:nvSpPr>
            <p:cNvPr id="1037" name="Google Shape;1037;p27"/>
            <p:cNvSpPr/>
            <p:nvPr/>
          </p:nvSpPr>
          <p:spPr>
            <a:xfrm>
              <a:off x="5646262" y="2290545"/>
              <a:ext cx="249578" cy="268344"/>
            </a:xfrm>
            <a:custGeom>
              <a:avLst/>
              <a:gdLst/>
              <a:ahLst/>
              <a:cxnLst/>
              <a:rect l="l" t="t" r="r" b="b"/>
              <a:pathLst>
                <a:path w="7288" h="7836" extrusionOk="0">
                  <a:moveTo>
                    <a:pt x="2167" y="3746"/>
                  </a:moveTo>
                  <a:cubicBezTo>
                    <a:pt x="2322" y="3746"/>
                    <a:pt x="2477" y="3847"/>
                    <a:pt x="2477" y="4049"/>
                  </a:cubicBezTo>
                  <a:lnTo>
                    <a:pt x="2477" y="6431"/>
                  </a:lnTo>
                  <a:cubicBezTo>
                    <a:pt x="2477" y="6633"/>
                    <a:pt x="2322" y="6734"/>
                    <a:pt x="2167" y="6734"/>
                  </a:cubicBezTo>
                  <a:cubicBezTo>
                    <a:pt x="2012" y="6734"/>
                    <a:pt x="1858" y="6633"/>
                    <a:pt x="1858" y="6431"/>
                  </a:cubicBezTo>
                  <a:lnTo>
                    <a:pt x="1858" y="4049"/>
                  </a:lnTo>
                  <a:cubicBezTo>
                    <a:pt x="1858" y="3847"/>
                    <a:pt x="2012" y="3746"/>
                    <a:pt x="2167" y="3746"/>
                  </a:cubicBezTo>
                  <a:close/>
                  <a:moveTo>
                    <a:pt x="3644" y="2174"/>
                  </a:moveTo>
                  <a:cubicBezTo>
                    <a:pt x="3798" y="2174"/>
                    <a:pt x="3953" y="2275"/>
                    <a:pt x="3953" y="2477"/>
                  </a:cubicBezTo>
                  <a:lnTo>
                    <a:pt x="3953" y="6431"/>
                  </a:lnTo>
                  <a:cubicBezTo>
                    <a:pt x="3953" y="6633"/>
                    <a:pt x="3798" y="6734"/>
                    <a:pt x="3644" y="6734"/>
                  </a:cubicBezTo>
                  <a:cubicBezTo>
                    <a:pt x="3489" y="6734"/>
                    <a:pt x="3334" y="6633"/>
                    <a:pt x="3334" y="6431"/>
                  </a:cubicBezTo>
                  <a:lnTo>
                    <a:pt x="3334" y="2477"/>
                  </a:lnTo>
                  <a:cubicBezTo>
                    <a:pt x="3334" y="2275"/>
                    <a:pt x="3489" y="2174"/>
                    <a:pt x="3644" y="2174"/>
                  </a:cubicBezTo>
                  <a:close/>
                  <a:moveTo>
                    <a:pt x="5144" y="4936"/>
                  </a:moveTo>
                  <a:cubicBezTo>
                    <a:pt x="5299" y="4936"/>
                    <a:pt x="5454" y="5037"/>
                    <a:pt x="5454" y="5240"/>
                  </a:cubicBezTo>
                  <a:lnTo>
                    <a:pt x="5454" y="6431"/>
                  </a:lnTo>
                  <a:cubicBezTo>
                    <a:pt x="5454" y="6633"/>
                    <a:pt x="5299" y="6734"/>
                    <a:pt x="5144" y="6734"/>
                  </a:cubicBezTo>
                  <a:cubicBezTo>
                    <a:pt x="4989" y="6734"/>
                    <a:pt x="4834" y="6633"/>
                    <a:pt x="4834" y="6431"/>
                  </a:cubicBezTo>
                  <a:lnTo>
                    <a:pt x="4834" y="5240"/>
                  </a:lnTo>
                  <a:cubicBezTo>
                    <a:pt x="4834" y="5037"/>
                    <a:pt x="4989" y="4936"/>
                    <a:pt x="5144" y="4936"/>
                  </a:cubicBezTo>
                  <a:close/>
                  <a:moveTo>
                    <a:pt x="1548" y="1"/>
                  </a:moveTo>
                  <a:cubicBezTo>
                    <a:pt x="691" y="1"/>
                    <a:pt x="0" y="691"/>
                    <a:pt x="0" y="1525"/>
                  </a:cubicBezTo>
                  <a:lnTo>
                    <a:pt x="0" y="7836"/>
                  </a:lnTo>
                  <a:lnTo>
                    <a:pt x="7287" y="7836"/>
                  </a:lnTo>
                  <a:lnTo>
                    <a:pt x="7287" y="1525"/>
                  </a:lnTo>
                  <a:cubicBezTo>
                    <a:pt x="7264" y="691"/>
                    <a:pt x="6597" y="1"/>
                    <a:pt x="573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038" name="Google Shape;1038;p27"/>
            <p:cNvSpPr/>
            <p:nvPr/>
          </p:nvSpPr>
          <p:spPr>
            <a:xfrm>
              <a:off x="5646262" y="2580053"/>
              <a:ext cx="249578" cy="69380"/>
            </a:xfrm>
            <a:custGeom>
              <a:avLst/>
              <a:gdLst/>
              <a:ahLst/>
              <a:cxnLst/>
              <a:rect l="l" t="t" r="r" b="b"/>
              <a:pathLst>
                <a:path w="7288" h="2026" extrusionOk="0">
                  <a:moveTo>
                    <a:pt x="3644" y="691"/>
                  </a:moveTo>
                  <a:cubicBezTo>
                    <a:pt x="3906" y="691"/>
                    <a:pt x="4049" y="1001"/>
                    <a:pt x="3858" y="1192"/>
                  </a:cubicBezTo>
                  <a:cubicBezTo>
                    <a:pt x="3797" y="1252"/>
                    <a:pt x="3725" y="1279"/>
                    <a:pt x="3654" y="1279"/>
                  </a:cubicBezTo>
                  <a:cubicBezTo>
                    <a:pt x="3502" y="1279"/>
                    <a:pt x="3358" y="1156"/>
                    <a:pt x="3358" y="977"/>
                  </a:cubicBezTo>
                  <a:cubicBezTo>
                    <a:pt x="3358" y="810"/>
                    <a:pt x="3477" y="691"/>
                    <a:pt x="3644" y="691"/>
                  </a:cubicBezTo>
                  <a:close/>
                  <a:moveTo>
                    <a:pt x="0" y="1"/>
                  </a:moveTo>
                  <a:lnTo>
                    <a:pt x="0" y="501"/>
                  </a:lnTo>
                  <a:cubicBezTo>
                    <a:pt x="0" y="1334"/>
                    <a:pt x="691" y="2025"/>
                    <a:pt x="1548" y="2025"/>
                  </a:cubicBezTo>
                  <a:lnTo>
                    <a:pt x="5763" y="2025"/>
                  </a:lnTo>
                  <a:cubicBezTo>
                    <a:pt x="6597" y="2025"/>
                    <a:pt x="7287" y="1334"/>
                    <a:pt x="7287" y="501"/>
                  </a:cubicBezTo>
                  <a:lnTo>
                    <a:pt x="7287"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grpSp>
        <p:nvGrpSpPr>
          <p:cNvPr id="1039" name="Google Shape;1039;p27"/>
          <p:cNvGrpSpPr/>
          <p:nvPr/>
        </p:nvGrpSpPr>
        <p:grpSpPr>
          <a:xfrm>
            <a:off x="8296224" y="5457555"/>
            <a:ext cx="489027" cy="396632"/>
            <a:chOff x="831093" y="2905635"/>
            <a:chExt cx="366770" cy="297474"/>
          </a:xfrm>
        </p:grpSpPr>
        <p:sp>
          <p:nvSpPr>
            <p:cNvPr id="1040" name="Google Shape;1040;p27"/>
            <p:cNvSpPr/>
            <p:nvPr/>
          </p:nvSpPr>
          <p:spPr>
            <a:xfrm>
              <a:off x="831093" y="3009116"/>
              <a:ext cx="286079" cy="193993"/>
            </a:xfrm>
            <a:custGeom>
              <a:avLst/>
              <a:gdLst/>
              <a:ahLst/>
              <a:cxnLst/>
              <a:rect l="l" t="t" r="r" b="b"/>
              <a:pathLst>
                <a:path w="8360" h="5669" extrusionOk="0">
                  <a:moveTo>
                    <a:pt x="4177" y="1339"/>
                  </a:moveTo>
                  <a:cubicBezTo>
                    <a:pt x="4942" y="1339"/>
                    <a:pt x="5669" y="1935"/>
                    <a:pt x="5669" y="2835"/>
                  </a:cubicBezTo>
                  <a:cubicBezTo>
                    <a:pt x="5669" y="3644"/>
                    <a:pt x="5002" y="4311"/>
                    <a:pt x="4192" y="4311"/>
                  </a:cubicBezTo>
                  <a:cubicBezTo>
                    <a:pt x="2859" y="4311"/>
                    <a:pt x="2192" y="2716"/>
                    <a:pt x="3121" y="1787"/>
                  </a:cubicBezTo>
                  <a:cubicBezTo>
                    <a:pt x="3430" y="1477"/>
                    <a:pt x="3808" y="1339"/>
                    <a:pt x="4177" y="1339"/>
                  </a:cubicBezTo>
                  <a:close/>
                  <a:moveTo>
                    <a:pt x="1346" y="1305"/>
                  </a:moveTo>
                  <a:cubicBezTo>
                    <a:pt x="1519" y="1305"/>
                    <a:pt x="1692" y="1418"/>
                    <a:pt x="1668" y="1644"/>
                  </a:cubicBezTo>
                  <a:lnTo>
                    <a:pt x="1668" y="4002"/>
                  </a:lnTo>
                  <a:cubicBezTo>
                    <a:pt x="1692" y="4228"/>
                    <a:pt x="1519" y="4341"/>
                    <a:pt x="1346" y="4341"/>
                  </a:cubicBezTo>
                  <a:cubicBezTo>
                    <a:pt x="1174" y="4341"/>
                    <a:pt x="1001" y="4228"/>
                    <a:pt x="1025" y="4002"/>
                  </a:cubicBezTo>
                  <a:lnTo>
                    <a:pt x="1025" y="1644"/>
                  </a:lnTo>
                  <a:cubicBezTo>
                    <a:pt x="1001" y="1418"/>
                    <a:pt x="1174" y="1305"/>
                    <a:pt x="1346" y="1305"/>
                  </a:cubicBezTo>
                  <a:close/>
                  <a:moveTo>
                    <a:pt x="1293" y="0"/>
                  </a:moveTo>
                  <a:cubicBezTo>
                    <a:pt x="574" y="0"/>
                    <a:pt x="1" y="610"/>
                    <a:pt x="1" y="1334"/>
                  </a:cubicBezTo>
                  <a:lnTo>
                    <a:pt x="1" y="4359"/>
                  </a:lnTo>
                  <a:cubicBezTo>
                    <a:pt x="1" y="5073"/>
                    <a:pt x="596" y="5669"/>
                    <a:pt x="1335" y="5669"/>
                  </a:cubicBezTo>
                  <a:lnTo>
                    <a:pt x="7050" y="5669"/>
                  </a:lnTo>
                  <a:cubicBezTo>
                    <a:pt x="7764" y="5669"/>
                    <a:pt x="8360" y="5073"/>
                    <a:pt x="8360" y="4359"/>
                  </a:cubicBezTo>
                  <a:lnTo>
                    <a:pt x="8360" y="2620"/>
                  </a:lnTo>
                  <a:lnTo>
                    <a:pt x="8217" y="2620"/>
                  </a:lnTo>
                  <a:cubicBezTo>
                    <a:pt x="7907" y="2620"/>
                    <a:pt x="7622" y="2573"/>
                    <a:pt x="7336" y="2501"/>
                  </a:cubicBezTo>
                  <a:lnTo>
                    <a:pt x="7336" y="4002"/>
                  </a:lnTo>
                  <a:cubicBezTo>
                    <a:pt x="7360" y="4228"/>
                    <a:pt x="7193" y="4341"/>
                    <a:pt x="7023" y="4341"/>
                  </a:cubicBezTo>
                  <a:cubicBezTo>
                    <a:pt x="6854" y="4341"/>
                    <a:pt x="6681" y="4228"/>
                    <a:pt x="6693" y="4002"/>
                  </a:cubicBezTo>
                  <a:lnTo>
                    <a:pt x="6693" y="2239"/>
                  </a:lnTo>
                  <a:cubicBezTo>
                    <a:pt x="5859" y="1763"/>
                    <a:pt x="5264" y="930"/>
                    <a:pt x="5097" y="1"/>
                  </a:cubicBezTo>
                  <a:lnTo>
                    <a:pt x="1335" y="1"/>
                  </a:lnTo>
                  <a:cubicBezTo>
                    <a:pt x="1321" y="0"/>
                    <a:pt x="1307" y="0"/>
                    <a:pt x="129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41" name="Google Shape;1041;p27"/>
            <p:cNvSpPr/>
            <p:nvPr/>
          </p:nvSpPr>
          <p:spPr>
            <a:xfrm>
              <a:off x="996547" y="2905635"/>
              <a:ext cx="201316" cy="171819"/>
            </a:xfrm>
            <a:custGeom>
              <a:avLst/>
              <a:gdLst/>
              <a:ahLst/>
              <a:cxnLst/>
              <a:rect l="l" t="t" r="r" b="b"/>
              <a:pathLst>
                <a:path w="5883" h="5021" extrusionOk="0">
                  <a:moveTo>
                    <a:pt x="3370" y="882"/>
                  </a:moveTo>
                  <a:cubicBezTo>
                    <a:pt x="3519" y="882"/>
                    <a:pt x="3668" y="977"/>
                    <a:pt x="3692" y="1167"/>
                  </a:cubicBezTo>
                  <a:lnTo>
                    <a:pt x="3692" y="2191"/>
                  </a:lnTo>
                  <a:lnTo>
                    <a:pt x="4406" y="2191"/>
                  </a:lnTo>
                  <a:cubicBezTo>
                    <a:pt x="4421" y="2190"/>
                    <a:pt x="4435" y="2189"/>
                    <a:pt x="4448" y="2189"/>
                  </a:cubicBezTo>
                  <a:cubicBezTo>
                    <a:pt x="4844" y="2189"/>
                    <a:pt x="4844" y="2813"/>
                    <a:pt x="4448" y="2813"/>
                  </a:cubicBezTo>
                  <a:cubicBezTo>
                    <a:pt x="4435" y="2813"/>
                    <a:pt x="4421" y="2812"/>
                    <a:pt x="4406" y="2811"/>
                  </a:cubicBezTo>
                  <a:lnTo>
                    <a:pt x="3382" y="2811"/>
                  </a:lnTo>
                  <a:cubicBezTo>
                    <a:pt x="3191" y="2811"/>
                    <a:pt x="3049" y="2668"/>
                    <a:pt x="3049" y="2501"/>
                  </a:cubicBezTo>
                  <a:lnTo>
                    <a:pt x="3049" y="1167"/>
                  </a:lnTo>
                  <a:cubicBezTo>
                    <a:pt x="3072" y="977"/>
                    <a:pt x="3221" y="882"/>
                    <a:pt x="3370" y="882"/>
                  </a:cubicBezTo>
                  <a:close/>
                  <a:moveTo>
                    <a:pt x="3382" y="0"/>
                  </a:moveTo>
                  <a:cubicBezTo>
                    <a:pt x="1120" y="0"/>
                    <a:pt x="0" y="2691"/>
                    <a:pt x="1596" y="4287"/>
                  </a:cubicBezTo>
                  <a:cubicBezTo>
                    <a:pt x="2103" y="4794"/>
                    <a:pt x="2728" y="5021"/>
                    <a:pt x="3343" y="5021"/>
                  </a:cubicBezTo>
                  <a:cubicBezTo>
                    <a:pt x="4636" y="5021"/>
                    <a:pt x="5882" y="4018"/>
                    <a:pt x="5882" y="2501"/>
                  </a:cubicBezTo>
                  <a:cubicBezTo>
                    <a:pt x="5882" y="1120"/>
                    <a:pt x="4763" y="0"/>
                    <a:pt x="3382"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42" name="Google Shape;1042;p27"/>
            <p:cNvSpPr/>
            <p:nvPr/>
          </p:nvSpPr>
          <p:spPr>
            <a:xfrm>
              <a:off x="935430" y="3076769"/>
              <a:ext cx="69295" cy="58858"/>
            </a:xfrm>
            <a:custGeom>
              <a:avLst/>
              <a:gdLst/>
              <a:ahLst/>
              <a:cxnLst/>
              <a:rect l="l" t="t" r="r" b="b"/>
              <a:pathLst>
                <a:path w="2025" h="1720" extrusionOk="0">
                  <a:moveTo>
                    <a:pt x="1143" y="0"/>
                  </a:moveTo>
                  <a:cubicBezTo>
                    <a:pt x="381" y="0"/>
                    <a:pt x="0" y="929"/>
                    <a:pt x="548" y="1477"/>
                  </a:cubicBezTo>
                  <a:cubicBezTo>
                    <a:pt x="715" y="1644"/>
                    <a:pt x="926" y="1719"/>
                    <a:pt x="1135" y="1719"/>
                  </a:cubicBezTo>
                  <a:cubicBezTo>
                    <a:pt x="1583" y="1719"/>
                    <a:pt x="2024" y="1377"/>
                    <a:pt x="2024" y="858"/>
                  </a:cubicBezTo>
                  <a:cubicBezTo>
                    <a:pt x="2024" y="382"/>
                    <a:pt x="1620" y="0"/>
                    <a:pt x="114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1043" name="Google Shape;1043;p27"/>
          <p:cNvGrpSpPr/>
          <p:nvPr/>
        </p:nvGrpSpPr>
        <p:grpSpPr>
          <a:xfrm>
            <a:off x="8357624" y="1867892"/>
            <a:ext cx="366245" cy="489027"/>
            <a:chOff x="876743" y="4633266"/>
            <a:chExt cx="274684" cy="366770"/>
          </a:xfrm>
        </p:grpSpPr>
        <p:sp>
          <p:nvSpPr>
            <p:cNvPr id="1044" name="Google Shape;1044;p27"/>
            <p:cNvSpPr/>
            <p:nvPr/>
          </p:nvSpPr>
          <p:spPr>
            <a:xfrm>
              <a:off x="985117" y="4826574"/>
              <a:ext cx="68508" cy="59372"/>
            </a:xfrm>
            <a:custGeom>
              <a:avLst/>
              <a:gdLst/>
              <a:ahLst/>
              <a:cxnLst/>
              <a:rect l="l" t="t" r="r" b="b"/>
              <a:pathLst>
                <a:path w="2002" h="1735" extrusionOk="0">
                  <a:moveTo>
                    <a:pt x="868" y="0"/>
                  </a:moveTo>
                  <a:cubicBezTo>
                    <a:pt x="425" y="0"/>
                    <a:pt x="1" y="346"/>
                    <a:pt x="1" y="877"/>
                  </a:cubicBezTo>
                  <a:cubicBezTo>
                    <a:pt x="1" y="1353"/>
                    <a:pt x="382" y="1734"/>
                    <a:pt x="858" y="1734"/>
                  </a:cubicBezTo>
                  <a:cubicBezTo>
                    <a:pt x="1620" y="1734"/>
                    <a:pt x="2001" y="806"/>
                    <a:pt x="1477" y="258"/>
                  </a:cubicBezTo>
                  <a:cubicBezTo>
                    <a:pt x="1300" y="80"/>
                    <a:pt x="1082" y="0"/>
                    <a:pt x="86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045" name="Google Shape;1045;p27"/>
            <p:cNvSpPr/>
            <p:nvPr/>
          </p:nvSpPr>
          <p:spPr>
            <a:xfrm>
              <a:off x="979437" y="4907094"/>
              <a:ext cx="70117" cy="44862"/>
            </a:xfrm>
            <a:custGeom>
              <a:avLst/>
              <a:gdLst/>
              <a:ahLst/>
              <a:cxnLst/>
              <a:rect l="l" t="t" r="r" b="b"/>
              <a:pathLst>
                <a:path w="2049" h="1311" extrusionOk="0">
                  <a:moveTo>
                    <a:pt x="1024" y="1"/>
                  </a:moveTo>
                  <a:cubicBezTo>
                    <a:pt x="453" y="1"/>
                    <a:pt x="0" y="477"/>
                    <a:pt x="0" y="1048"/>
                  </a:cubicBezTo>
                  <a:lnTo>
                    <a:pt x="0" y="1310"/>
                  </a:lnTo>
                  <a:lnTo>
                    <a:pt x="2048" y="1310"/>
                  </a:lnTo>
                  <a:lnTo>
                    <a:pt x="2048" y="1048"/>
                  </a:lnTo>
                  <a:cubicBezTo>
                    <a:pt x="2048" y="477"/>
                    <a:pt x="1596" y="1"/>
                    <a:pt x="102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046" name="Google Shape;1046;p27"/>
            <p:cNvSpPr/>
            <p:nvPr/>
          </p:nvSpPr>
          <p:spPr>
            <a:xfrm>
              <a:off x="876743" y="4725146"/>
              <a:ext cx="274684" cy="274889"/>
            </a:xfrm>
            <a:custGeom>
              <a:avLst/>
              <a:gdLst/>
              <a:ahLst/>
              <a:cxnLst/>
              <a:rect l="l" t="t" r="r" b="b"/>
              <a:pathLst>
                <a:path w="8027" h="8033" extrusionOk="0">
                  <a:moveTo>
                    <a:pt x="4025" y="698"/>
                  </a:moveTo>
                  <a:lnTo>
                    <a:pt x="5002" y="1364"/>
                  </a:lnTo>
                  <a:lnTo>
                    <a:pt x="3049" y="1364"/>
                  </a:lnTo>
                  <a:lnTo>
                    <a:pt x="4025" y="698"/>
                  </a:lnTo>
                  <a:close/>
                  <a:moveTo>
                    <a:pt x="4049" y="2341"/>
                  </a:moveTo>
                  <a:cubicBezTo>
                    <a:pt x="5454" y="2341"/>
                    <a:pt x="6073" y="4103"/>
                    <a:pt x="5002" y="4984"/>
                  </a:cubicBezTo>
                  <a:cubicBezTo>
                    <a:pt x="5454" y="5294"/>
                    <a:pt x="5716" y="5818"/>
                    <a:pt x="5716" y="6365"/>
                  </a:cubicBezTo>
                  <a:lnTo>
                    <a:pt x="5716" y="6937"/>
                  </a:lnTo>
                  <a:lnTo>
                    <a:pt x="5692" y="6937"/>
                  </a:lnTo>
                  <a:cubicBezTo>
                    <a:pt x="5692" y="7104"/>
                    <a:pt x="5549" y="7246"/>
                    <a:pt x="5359" y="7246"/>
                  </a:cubicBezTo>
                  <a:lnTo>
                    <a:pt x="2692" y="7246"/>
                  </a:lnTo>
                  <a:cubicBezTo>
                    <a:pt x="2525" y="7246"/>
                    <a:pt x="2382" y="7104"/>
                    <a:pt x="2382" y="6937"/>
                  </a:cubicBezTo>
                  <a:lnTo>
                    <a:pt x="2382" y="6365"/>
                  </a:lnTo>
                  <a:cubicBezTo>
                    <a:pt x="2406" y="5818"/>
                    <a:pt x="2668" y="5294"/>
                    <a:pt x="3120" y="4984"/>
                  </a:cubicBezTo>
                  <a:cubicBezTo>
                    <a:pt x="2025" y="4103"/>
                    <a:pt x="2644" y="2341"/>
                    <a:pt x="4049" y="2341"/>
                  </a:cubicBezTo>
                  <a:close/>
                  <a:moveTo>
                    <a:pt x="4025" y="1"/>
                  </a:moveTo>
                  <a:cubicBezTo>
                    <a:pt x="3966" y="1"/>
                    <a:pt x="3906" y="19"/>
                    <a:pt x="3858" y="55"/>
                  </a:cubicBezTo>
                  <a:lnTo>
                    <a:pt x="1906" y="1364"/>
                  </a:lnTo>
                  <a:lnTo>
                    <a:pt x="1001" y="1364"/>
                  </a:lnTo>
                  <a:cubicBezTo>
                    <a:pt x="453" y="1364"/>
                    <a:pt x="1" y="1793"/>
                    <a:pt x="1" y="2341"/>
                  </a:cubicBezTo>
                  <a:lnTo>
                    <a:pt x="1" y="7056"/>
                  </a:lnTo>
                  <a:cubicBezTo>
                    <a:pt x="1" y="7580"/>
                    <a:pt x="453" y="8032"/>
                    <a:pt x="1001" y="8032"/>
                  </a:cubicBezTo>
                  <a:lnTo>
                    <a:pt x="7050" y="8032"/>
                  </a:lnTo>
                  <a:cubicBezTo>
                    <a:pt x="7597" y="8032"/>
                    <a:pt x="8026" y="7580"/>
                    <a:pt x="8026" y="7056"/>
                  </a:cubicBezTo>
                  <a:lnTo>
                    <a:pt x="8026" y="2341"/>
                  </a:lnTo>
                  <a:cubicBezTo>
                    <a:pt x="8026" y="1793"/>
                    <a:pt x="7597" y="1364"/>
                    <a:pt x="7050" y="1364"/>
                  </a:cubicBezTo>
                  <a:lnTo>
                    <a:pt x="6145" y="1364"/>
                  </a:lnTo>
                  <a:lnTo>
                    <a:pt x="4192" y="55"/>
                  </a:lnTo>
                  <a:cubicBezTo>
                    <a:pt x="4144" y="19"/>
                    <a:pt x="4085" y="1"/>
                    <a:pt x="402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047" name="Google Shape;1047;p27"/>
            <p:cNvSpPr/>
            <p:nvPr/>
          </p:nvSpPr>
          <p:spPr>
            <a:xfrm>
              <a:off x="897925" y="4633266"/>
              <a:ext cx="244536" cy="21251"/>
            </a:xfrm>
            <a:custGeom>
              <a:avLst/>
              <a:gdLst/>
              <a:ahLst/>
              <a:cxnLst/>
              <a:rect l="l" t="t" r="r" b="b"/>
              <a:pathLst>
                <a:path w="7146" h="621" extrusionOk="0">
                  <a:moveTo>
                    <a:pt x="382" y="1"/>
                  </a:moveTo>
                  <a:cubicBezTo>
                    <a:pt x="1" y="49"/>
                    <a:pt x="1" y="596"/>
                    <a:pt x="382" y="620"/>
                  </a:cubicBezTo>
                  <a:lnTo>
                    <a:pt x="6764" y="620"/>
                  </a:lnTo>
                  <a:cubicBezTo>
                    <a:pt x="7145" y="596"/>
                    <a:pt x="7145" y="49"/>
                    <a:pt x="676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048" name="Google Shape;1048;p27"/>
            <p:cNvSpPr/>
            <p:nvPr/>
          </p:nvSpPr>
          <p:spPr>
            <a:xfrm>
              <a:off x="932145" y="4679736"/>
              <a:ext cx="163845" cy="21216"/>
            </a:xfrm>
            <a:custGeom>
              <a:avLst/>
              <a:gdLst/>
              <a:ahLst/>
              <a:cxnLst/>
              <a:rect l="l" t="t" r="r" b="b"/>
              <a:pathLst>
                <a:path w="4788" h="620" extrusionOk="0">
                  <a:moveTo>
                    <a:pt x="382" y="0"/>
                  </a:moveTo>
                  <a:cubicBezTo>
                    <a:pt x="1" y="24"/>
                    <a:pt x="1" y="572"/>
                    <a:pt x="382" y="620"/>
                  </a:cubicBezTo>
                  <a:lnTo>
                    <a:pt x="4430" y="620"/>
                  </a:lnTo>
                  <a:cubicBezTo>
                    <a:pt x="4788" y="572"/>
                    <a:pt x="4788" y="24"/>
                    <a:pt x="443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nvGrpSpPr>
          <p:cNvPr id="1049" name="Google Shape;1049;p27"/>
          <p:cNvGrpSpPr/>
          <p:nvPr/>
        </p:nvGrpSpPr>
        <p:grpSpPr>
          <a:xfrm>
            <a:off x="609602" y="1231683"/>
            <a:ext cx="3814531" cy="875601"/>
            <a:chOff x="457202" y="923762"/>
            <a:chExt cx="2860898" cy="656701"/>
          </a:xfrm>
        </p:grpSpPr>
        <p:sp>
          <p:nvSpPr>
            <p:cNvPr id="1051" name="Google Shape;1051;p27"/>
            <p:cNvSpPr txBox="1"/>
            <p:nvPr/>
          </p:nvSpPr>
          <p:spPr>
            <a:xfrm>
              <a:off x="457202" y="1248663"/>
              <a:ext cx="1981200" cy="331800"/>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ea typeface="Fira Sans Extra Condensed"/>
                  <a:cs typeface="Fira Sans Extra Condensed"/>
                  <a:sym typeface="Fira Sans Extra Condensed"/>
                </a:rPr>
                <a:t>Image recognition</a:t>
              </a:r>
              <a:endParaRPr sz="2400" b="1">
                <a:latin typeface="Fira Sans Extra Condensed"/>
                <a:ea typeface="Fira Sans Extra Condensed"/>
                <a:cs typeface="Fira Sans Extra Condensed"/>
                <a:sym typeface="Fira Sans Extra Condensed"/>
              </a:endParaRPr>
            </a:p>
          </p:txBody>
        </p:sp>
        <p:sp>
          <p:nvSpPr>
            <p:cNvPr id="1053" name="Google Shape;1053;p27"/>
            <p:cNvSpPr/>
            <p:nvPr/>
          </p:nvSpPr>
          <p:spPr>
            <a:xfrm>
              <a:off x="2798500" y="923762"/>
              <a:ext cx="519600" cy="519600"/>
            </a:xfrm>
            <a:prstGeom prst="ellipse">
              <a:avLst/>
            </a:prstGeom>
            <a:solidFill>
              <a:schemeClr val="accent1"/>
            </a:solidFill>
            <a:ln>
              <a:noFill/>
            </a:ln>
          </p:spPr>
          <p:txBody>
            <a:bodyPr spcFirstLastPara="1" wrap="square" lIns="121900" tIns="121900" rIns="121900" bIns="121900" anchor="ctr" anchorCtr="0">
              <a:noAutofit/>
            </a:bodyPr>
            <a:lstStyle/>
            <a:p>
              <a:pPr algn="ctr"/>
              <a:r>
                <a:rPr lang="en" sz="1600" b="1">
                  <a:latin typeface="Fira Sans Extra Condensed"/>
                  <a:ea typeface="Fira Sans Extra Condensed"/>
                  <a:cs typeface="Fira Sans Extra Condensed"/>
                  <a:sym typeface="Fira Sans Extra Condensed"/>
                </a:rPr>
                <a:t>01</a:t>
              </a:r>
              <a:endParaRPr sz="1600" b="1">
                <a:latin typeface="Fira Sans Extra Condensed"/>
                <a:ea typeface="Fira Sans Extra Condensed"/>
                <a:cs typeface="Fira Sans Extra Condensed"/>
                <a:sym typeface="Fira Sans Extra Condensed"/>
              </a:endParaRPr>
            </a:p>
          </p:txBody>
        </p:sp>
      </p:grpSp>
      <p:grpSp>
        <p:nvGrpSpPr>
          <p:cNvPr id="1054" name="Google Shape;1054;p27"/>
          <p:cNvGrpSpPr/>
          <p:nvPr/>
        </p:nvGrpSpPr>
        <p:grpSpPr>
          <a:xfrm>
            <a:off x="609592" y="3011267"/>
            <a:ext cx="3814542" cy="867767"/>
            <a:chOff x="457194" y="2258450"/>
            <a:chExt cx="2860906" cy="650825"/>
          </a:xfrm>
        </p:grpSpPr>
        <p:sp>
          <p:nvSpPr>
            <p:cNvPr id="1056" name="Google Shape;1056;p27"/>
            <p:cNvSpPr txBox="1"/>
            <p:nvPr/>
          </p:nvSpPr>
          <p:spPr>
            <a:xfrm>
              <a:off x="457194" y="2577475"/>
              <a:ext cx="1981201" cy="331800"/>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ea typeface="Fira Sans Extra Condensed"/>
                  <a:cs typeface="Fira Sans Extra Condensed"/>
                  <a:sym typeface="Fira Sans Extra Condensed"/>
                </a:rPr>
                <a:t>Voice recognition</a:t>
              </a:r>
              <a:endParaRPr sz="2400" b="1">
                <a:latin typeface="Fira Sans Extra Condensed"/>
                <a:ea typeface="Fira Sans Extra Condensed"/>
                <a:cs typeface="Fira Sans Extra Condensed"/>
                <a:sym typeface="Fira Sans Extra Condensed"/>
              </a:endParaRPr>
            </a:p>
          </p:txBody>
        </p:sp>
        <p:sp>
          <p:nvSpPr>
            <p:cNvPr id="1058" name="Google Shape;1058;p27"/>
            <p:cNvSpPr/>
            <p:nvPr/>
          </p:nvSpPr>
          <p:spPr>
            <a:xfrm>
              <a:off x="2798500" y="2258450"/>
              <a:ext cx="519600" cy="519600"/>
            </a:xfrm>
            <a:prstGeom prst="ellipse">
              <a:avLst/>
            </a:prstGeom>
            <a:solidFill>
              <a:schemeClr val="accent6"/>
            </a:solidFill>
            <a:ln>
              <a:noFill/>
            </a:ln>
          </p:spPr>
          <p:txBody>
            <a:bodyPr spcFirstLastPara="1" wrap="square" lIns="121900" tIns="121900" rIns="121900" bIns="121900" anchor="ctr" anchorCtr="0">
              <a:noAutofit/>
            </a:bodyPr>
            <a:lstStyle/>
            <a:p>
              <a:pPr algn="ctr"/>
              <a:r>
                <a:rPr lang="en" sz="1600" b="1">
                  <a:latin typeface="Fira Sans Extra Condensed"/>
                  <a:ea typeface="Fira Sans Extra Condensed"/>
                  <a:cs typeface="Fira Sans Extra Condensed"/>
                  <a:sym typeface="Fira Sans Extra Condensed"/>
                </a:rPr>
                <a:t>03</a:t>
              </a:r>
              <a:endParaRPr sz="1600" b="1">
                <a:latin typeface="Fira Sans Extra Condensed"/>
                <a:ea typeface="Fira Sans Extra Condensed"/>
                <a:cs typeface="Fira Sans Extra Condensed"/>
                <a:sym typeface="Fira Sans Extra Condensed"/>
              </a:endParaRPr>
            </a:p>
          </p:txBody>
        </p:sp>
      </p:grpSp>
      <p:grpSp>
        <p:nvGrpSpPr>
          <p:cNvPr id="1059" name="Google Shape;1059;p27"/>
          <p:cNvGrpSpPr/>
          <p:nvPr/>
        </p:nvGrpSpPr>
        <p:grpSpPr>
          <a:xfrm>
            <a:off x="609592" y="4791768"/>
            <a:ext cx="3814542" cy="858995"/>
            <a:chOff x="457194" y="3593825"/>
            <a:chExt cx="2860906" cy="644246"/>
          </a:xfrm>
        </p:grpSpPr>
        <p:sp>
          <p:nvSpPr>
            <p:cNvPr id="1061" name="Google Shape;1061;p27"/>
            <p:cNvSpPr txBox="1"/>
            <p:nvPr/>
          </p:nvSpPr>
          <p:spPr>
            <a:xfrm>
              <a:off x="457194" y="3906271"/>
              <a:ext cx="1981201" cy="331800"/>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ea typeface="Fira Sans Extra Condensed"/>
                  <a:cs typeface="Fira Sans Extra Condensed"/>
                  <a:sym typeface="Fira Sans Extra Condensed"/>
                </a:rPr>
                <a:t>Optical recognition</a:t>
              </a:r>
              <a:endParaRPr sz="2400" b="1">
                <a:latin typeface="Fira Sans Extra Condensed"/>
                <a:ea typeface="Fira Sans Extra Condensed"/>
                <a:cs typeface="Fira Sans Extra Condensed"/>
                <a:sym typeface="Fira Sans Extra Condensed"/>
              </a:endParaRPr>
            </a:p>
          </p:txBody>
        </p:sp>
        <p:sp>
          <p:nvSpPr>
            <p:cNvPr id="1063" name="Google Shape;1063;p27"/>
            <p:cNvSpPr/>
            <p:nvPr/>
          </p:nvSpPr>
          <p:spPr>
            <a:xfrm>
              <a:off x="2798500" y="3593825"/>
              <a:ext cx="519600" cy="519600"/>
            </a:xfrm>
            <a:prstGeom prst="ellipse">
              <a:avLst/>
            </a:prstGeom>
            <a:solidFill>
              <a:schemeClr val="accent3"/>
            </a:solidFill>
            <a:ln>
              <a:noFill/>
            </a:ln>
          </p:spPr>
          <p:txBody>
            <a:bodyPr spcFirstLastPara="1" wrap="square" lIns="121900" tIns="121900" rIns="121900" bIns="121900" anchor="ctr" anchorCtr="0">
              <a:noAutofit/>
            </a:bodyPr>
            <a:lstStyle/>
            <a:p>
              <a:pPr algn="ctr"/>
              <a:r>
                <a:rPr lang="en" sz="1600" b="1">
                  <a:latin typeface="Fira Sans Extra Condensed"/>
                  <a:ea typeface="Fira Sans Extra Condensed"/>
                  <a:cs typeface="Fira Sans Extra Condensed"/>
                  <a:sym typeface="Fira Sans Extra Condensed"/>
                </a:rPr>
                <a:t>05</a:t>
              </a:r>
              <a:endParaRPr sz="1600" b="1">
                <a:latin typeface="Fira Sans Extra Condensed"/>
                <a:ea typeface="Fira Sans Extra Condensed"/>
                <a:cs typeface="Fira Sans Extra Condensed"/>
                <a:sym typeface="Fira Sans Extra Condensed"/>
              </a:endParaRPr>
            </a:p>
          </p:txBody>
        </p:sp>
      </p:grpSp>
      <p:grpSp>
        <p:nvGrpSpPr>
          <p:cNvPr id="1064" name="Google Shape;1064;p27"/>
          <p:cNvGrpSpPr/>
          <p:nvPr/>
        </p:nvGrpSpPr>
        <p:grpSpPr>
          <a:xfrm>
            <a:off x="7767853" y="1231683"/>
            <a:ext cx="3814552" cy="875601"/>
            <a:chOff x="5825888" y="923762"/>
            <a:chExt cx="2860914" cy="656701"/>
          </a:xfrm>
        </p:grpSpPr>
        <p:sp>
          <p:nvSpPr>
            <p:cNvPr id="1066" name="Google Shape;1066;p27"/>
            <p:cNvSpPr txBox="1"/>
            <p:nvPr/>
          </p:nvSpPr>
          <p:spPr>
            <a:xfrm>
              <a:off x="6705602" y="1248663"/>
              <a:ext cx="1981200" cy="331800"/>
            </a:xfrm>
            <a:prstGeom prst="rect">
              <a:avLst/>
            </a:prstGeom>
            <a:noFill/>
            <a:ln>
              <a:noFill/>
            </a:ln>
          </p:spPr>
          <p:txBody>
            <a:bodyPr spcFirstLastPara="1" wrap="square" lIns="121900" tIns="121900" rIns="121900" bIns="121900" anchor="ctr" anchorCtr="0">
              <a:noAutofit/>
            </a:bodyPr>
            <a:lstStyle/>
            <a:p>
              <a:pPr algn="r"/>
              <a:r>
                <a:rPr lang="en" sz="2400" b="1">
                  <a:latin typeface="Fira Sans Extra Condensed"/>
                  <a:ea typeface="Fira Sans Extra Condensed"/>
                  <a:cs typeface="Fira Sans Extra Condensed"/>
                  <a:sym typeface="Fira Sans Extra Condensed"/>
                </a:rPr>
                <a:t>Customization</a:t>
              </a:r>
              <a:endParaRPr sz="2400" b="1">
                <a:latin typeface="Fira Sans Extra Condensed"/>
                <a:ea typeface="Fira Sans Extra Condensed"/>
                <a:cs typeface="Fira Sans Extra Condensed"/>
                <a:sym typeface="Fira Sans Extra Condensed"/>
              </a:endParaRPr>
            </a:p>
          </p:txBody>
        </p:sp>
        <p:sp>
          <p:nvSpPr>
            <p:cNvPr id="1068" name="Google Shape;1068;p27"/>
            <p:cNvSpPr/>
            <p:nvPr/>
          </p:nvSpPr>
          <p:spPr>
            <a:xfrm>
              <a:off x="5825888" y="923762"/>
              <a:ext cx="519600" cy="519600"/>
            </a:xfrm>
            <a:prstGeom prst="ellipse">
              <a:avLst/>
            </a:prstGeom>
            <a:solidFill>
              <a:schemeClr val="accent4"/>
            </a:solidFill>
            <a:ln>
              <a:noFill/>
            </a:ln>
          </p:spPr>
          <p:txBody>
            <a:bodyPr spcFirstLastPara="1" wrap="square" lIns="121900" tIns="121900" rIns="121900" bIns="121900" anchor="ctr" anchorCtr="0">
              <a:noAutofit/>
            </a:bodyPr>
            <a:lstStyle/>
            <a:p>
              <a:pPr algn="ctr"/>
              <a:r>
                <a:rPr lang="en" sz="1600" b="1">
                  <a:latin typeface="Fira Sans Extra Condensed"/>
                  <a:ea typeface="Fira Sans Extra Condensed"/>
                  <a:cs typeface="Fira Sans Extra Condensed"/>
                  <a:sym typeface="Fira Sans Extra Condensed"/>
                </a:rPr>
                <a:t>02</a:t>
              </a:r>
              <a:endParaRPr sz="1600" b="1">
                <a:latin typeface="Fira Sans Extra Condensed"/>
                <a:ea typeface="Fira Sans Extra Condensed"/>
                <a:cs typeface="Fira Sans Extra Condensed"/>
                <a:sym typeface="Fira Sans Extra Condensed"/>
              </a:endParaRPr>
            </a:p>
          </p:txBody>
        </p:sp>
      </p:grpSp>
      <p:grpSp>
        <p:nvGrpSpPr>
          <p:cNvPr id="1069" name="Google Shape;1069;p27"/>
          <p:cNvGrpSpPr/>
          <p:nvPr/>
        </p:nvGrpSpPr>
        <p:grpSpPr>
          <a:xfrm>
            <a:off x="7767853" y="3011267"/>
            <a:ext cx="3814552" cy="867767"/>
            <a:chOff x="5825888" y="2258450"/>
            <a:chExt cx="2860914" cy="650825"/>
          </a:xfrm>
        </p:grpSpPr>
        <p:sp>
          <p:nvSpPr>
            <p:cNvPr id="1071" name="Google Shape;1071;p27"/>
            <p:cNvSpPr txBox="1"/>
            <p:nvPr/>
          </p:nvSpPr>
          <p:spPr>
            <a:xfrm>
              <a:off x="6705602" y="2577475"/>
              <a:ext cx="1981200" cy="331800"/>
            </a:xfrm>
            <a:prstGeom prst="rect">
              <a:avLst/>
            </a:prstGeom>
            <a:noFill/>
            <a:ln>
              <a:noFill/>
            </a:ln>
          </p:spPr>
          <p:txBody>
            <a:bodyPr spcFirstLastPara="1" wrap="square" lIns="121900" tIns="121900" rIns="121900" bIns="121900" anchor="ctr" anchorCtr="0">
              <a:noAutofit/>
            </a:bodyPr>
            <a:lstStyle/>
            <a:p>
              <a:pPr algn="r"/>
              <a:r>
                <a:rPr lang="en" sz="2400" b="1">
                  <a:latin typeface="Fira Sans Extra Condensed"/>
                  <a:ea typeface="Fira Sans Extra Condensed"/>
                  <a:cs typeface="Fira Sans Extra Condensed"/>
                  <a:sym typeface="Fira Sans Extra Condensed"/>
                </a:rPr>
                <a:t>Data analysis</a:t>
              </a:r>
              <a:endParaRPr sz="2400" b="1">
                <a:latin typeface="Fira Sans Extra Condensed"/>
                <a:ea typeface="Fira Sans Extra Condensed"/>
                <a:cs typeface="Fira Sans Extra Condensed"/>
                <a:sym typeface="Fira Sans Extra Condensed"/>
              </a:endParaRPr>
            </a:p>
          </p:txBody>
        </p:sp>
        <p:sp>
          <p:nvSpPr>
            <p:cNvPr id="1073" name="Google Shape;1073;p27"/>
            <p:cNvSpPr/>
            <p:nvPr/>
          </p:nvSpPr>
          <p:spPr>
            <a:xfrm>
              <a:off x="5825888" y="2258450"/>
              <a:ext cx="519600" cy="519600"/>
            </a:xfrm>
            <a:prstGeom prst="ellipse">
              <a:avLst/>
            </a:prstGeom>
            <a:solidFill>
              <a:schemeClr val="accent5"/>
            </a:solidFill>
            <a:ln>
              <a:noFill/>
            </a:ln>
          </p:spPr>
          <p:txBody>
            <a:bodyPr spcFirstLastPara="1" wrap="square" lIns="121900" tIns="121900" rIns="121900" bIns="121900" anchor="ctr" anchorCtr="0">
              <a:noAutofit/>
            </a:bodyPr>
            <a:lstStyle/>
            <a:p>
              <a:pPr algn="ctr"/>
              <a:r>
                <a:rPr lang="en" sz="1600" b="1">
                  <a:latin typeface="Fira Sans Extra Condensed"/>
                  <a:ea typeface="Fira Sans Extra Condensed"/>
                  <a:cs typeface="Fira Sans Extra Condensed"/>
                  <a:sym typeface="Fira Sans Extra Condensed"/>
                </a:rPr>
                <a:t>04</a:t>
              </a:r>
              <a:endParaRPr sz="1600" b="1">
                <a:latin typeface="Fira Sans Extra Condensed"/>
                <a:ea typeface="Fira Sans Extra Condensed"/>
                <a:cs typeface="Fira Sans Extra Condensed"/>
                <a:sym typeface="Fira Sans Extra Condensed"/>
              </a:endParaRPr>
            </a:p>
          </p:txBody>
        </p:sp>
      </p:grpSp>
      <p:grpSp>
        <p:nvGrpSpPr>
          <p:cNvPr id="1074" name="Google Shape;1074;p27"/>
          <p:cNvGrpSpPr/>
          <p:nvPr/>
        </p:nvGrpSpPr>
        <p:grpSpPr>
          <a:xfrm>
            <a:off x="7767853" y="4791768"/>
            <a:ext cx="3814552" cy="858995"/>
            <a:chOff x="5825888" y="3593825"/>
            <a:chExt cx="2860914" cy="644246"/>
          </a:xfrm>
        </p:grpSpPr>
        <p:sp>
          <p:nvSpPr>
            <p:cNvPr id="1076" name="Google Shape;1076;p27"/>
            <p:cNvSpPr txBox="1"/>
            <p:nvPr/>
          </p:nvSpPr>
          <p:spPr>
            <a:xfrm>
              <a:off x="6705602" y="3906271"/>
              <a:ext cx="1981200" cy="331800"/>
            </a:xfrm>
            <a:prstGeom prst="rect">
              <a:avLst/>
            </a:prstGeom>
            <a:noFill/>
            <a:ln>
              <a:noFill/>
            </a:ln>
          </p:spPr>
          <p:txBody>
            <a:bodyPr spcFirstLastPara="1" wrap="square" lIns="121900" tIns="121900" rIns="121900" bIns="121900" anchor="ctr" anchorCtr="0">
              <a:noAutofit/>
            </a:bodyPr>
            <a:lstStyle/>
            <a:p>
              <a:pPr algn="r"/>
              <a:r>
                <a:rPr lang="en" sz="2400" b="1">
                  <a:latin typeface="Fira Sans Extra Condensed"/>
                  <a:ea typeface="Fira Sans Extra Condensed"/>
                  <a:cs typeface="Fira Sans Extra Condensed"/>
                  <a:sym typeface="Fira Sans Extra Condensed"/>
                </a:rPr>
                <a:t>Memory data</a:t>
              </a:r>
              <a:endParaRPr sz="2400" b="1">
                <a:latin typeface="Fira Sans Extra Condensed"/>
                <a:ea typeface="Fira Sans Extra Condensed"/>
                <a:cs typeface="Fira Sans Extra Condensed"/>
                <a:sym typeface="Fira Sans Extra Condensed"/>
              </a:endParaRPr>
            </a:p>
          </p:txBody>
        </p:sp>
        <p:sp>
          <p:nvSpPr>
            <p:cNvPr id="1078" name="Google Shape;1078;p27"/>
            <p:cNvSpPr/>
            <p:nvPr/>
          </p:nvSpPr>
          <p:spPr>
            <a:xfrm>
              <a:off x="5825888" y="3593825"/>
              <a:ext cx="519600" cy="519600"/>
            </a:xfrm>
            <a:prstGeom prst="ellipse">
              <a:avLst/>
            </a:prstGeom>
            <a:solidFill>
              <a:schemeClr val="accent2"/>
            </a:solidFill>
            <a:ln>
              <a:noFill/>
            </a:ln>
          </p:spPr>
          <p:txBody>
            <a:bodyPr spcFirstLastPara="1" wrap="square" lIns="121900" tIns="121900" rIns="121900" bIns="121900" anchor="ctr" anchorCtr="0">
              <a:noAutofit/>
            </a:bodyPr>
            <a:lstStyle/>
            <a:p>
              <a:pPr algn="ctr"/>
              <a:r>
                <a:rPr lang="en" sz="1600" b="1">
                  <a:latin typeface="Fira Sans Extra Condensed"/>
                  <a:ea typeface="Fira Sans Extra Condensed"/>
                  <a:cs typeface="Fira Sans Extra Condensed"/>
                  <a:sym typeface="Fira Sans Extra Condensed"/>
                </a:rPr>
                <a:t>06</a:t>
              </a:r>
              <a:endParaRPr sz="1600" b="1">
                <a:latin typeface="Fira Sans Extra Condensed"/>
                <a:ea typeface="Fira Sans Extra Condensed"/>
                <a:cs typeface="Fira Sans Extra Condensed"/>
                <a:sym typeface="Fira Sans Extra Condensed"/>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72E60F-F1AF-B1BC-BF9B-28AF841B867C}"/>
              </a:ext>
            </a:extLst>
          </p:cNvPr>
          <p:cNvSpPr>
            <a:spLocks noGrp="1"/>
          </p:cNvSpPr>
          <p:nvPr>
            <p:ph type="title"/>
          </p:nvPr>
        </p:nvSpPr>
        <p:spPr/>
        <p:txBody>
          <a:bodyPr>
            <a:normAutofit/>
          </a:bodyPr>
          <a:lstStyle/>
          <a:p>
            <a:r>
              <a:rPr lang="ru-RU" dirty="0"/>
              <a:t>Цифровой след</a:t>
            </a:r>
          </a:p>
        </p:txBody>
      </p:sp>
      <p:sp>
        <p:nvSpPr>
          <p:cNvPr id="4" name="TextBox 3">
            <a:extLst>
              <a:ext uri="{FF2B5EF4-FFF2-40B4-BE49-F238E27FC236}">
                <a16:creationId xmlns:a16="http://schemas.microsoft.com/office/drawing/2014/main" id="{7991E8B1-91D1-A553-AA5E-7B5234AF25D9}"/>
              </a:ext>
            </a:extLst>
          </p:cNvPr>
          <p:cNvSpPr txBox="1"/>
          <p:nvPr/>
        </p:nvSpPr>
        <p:spPr>
          <a:xfrm>
            <a:off x="269508" y="1387406"/>
            <a:ext cx="11617692" cy="3970318"/>
          </a:xfrm>
          <a:prstGeom prst="rect">
            <a:avLst/>
          </a:prstGeom>
          <a:noFill/>
        </p:spPr>
        <p:txBody>
          <a:bodyPr wrap="square">
            <a:spAutoFit/>
          </a:bodyPr>
          <a:lstStyle/>
          <a:p>
            <a:r>
              <a:rPr lang="ru-RU" dirty="0"/>
              <a:t>Цифровой след обычного человека – годовой объем данных, создаваемых в мире на душу населения.</a:t>
            </a:r>
          </a:p>
          <a:p>
            <a:endParaRPr lang="ru-RU" dirty="0"/>
          </a:p>
          <a:p>
            <a:r>
              <a:rPr lang="ru-RU" dirty="0"/>
              <a:t>Цифровой след человечества по данным компании IDC (International Data Corporation): </a:t>
            </a:r>
          </a:p>
          <a:p>
            <a:endParaRPr lang="ru-RU" dirty="0"/>
          </a:p>
          <a:p>
            <a:r>
              <a:rPr lang="ru-RU" dirty="0"/>
              <a:t>2003 год - 5 эксабайтов данных (1 ЭБ = 1 млрд гигабайтов).</a:t>
            </a:r>
          </a:p>
          <a:p>
            <a:r>
              <a:rPr lang="ru-RU" dirty="0"/>
              <a:t>2005 год - 130 экзабайт</a:t>
            </a:r>
          </a:p>
          <a:p>
            <a:r>
              <a:rPr lang="ru-RU" dirty="0"/>
              <a:t>2008 год - 0,18 зеттабайта (1 ЗБ = 1024 эксабайта)</a:t>
            </a:r>
          </a:p>
          <a:p>
            <a:r>
              <a:rPr lang="ru-RU" dirty="0"/>
              <a:t>2011 год — 1,76 зеттабайта</a:t>
            </a:r>
          </a:p>
          <a:p>
            <a:r>
              <a:rPr lang="ru-RU" dirty="0"/>
              <a:t>2013 год — 4,4 зеттабайта.</a:t>
            </a:r>
          </a:p>
          <a:p>
            <a:r>
              <a:rPr lang="ru-RU" dirty="0"/>
              <a:t>В мае 2015 года глобальное количество данных превысило 6,5 зеттабайта.</a:t>
            </a:r>
          </a:p>
          <a:p>
            <a:r>
              <a:rPr lang="ru-RU" dirty="0"/>
              <a:t>К 2020 году, по прогнозам, человечество сформирует 40-44 зеттабайтов информации.</a:t>
            </a:r>
          </a:p>
          <a:p>
            <a:endParaRPr lang="ru-RU" dirty="0"/>
          </a:p>
          <a:p>
            <a:r>
              <a:rPr lang="ru-RU" dirty="0"/>
              <a:t>Естественно возникает потребность не только хранить, но и извлекать из этих данных полезную информацию, обрабатывать и анализировать ее.</a:t>
            </a:r>
          </a:p>
        </p:txBody>
      </p:sp>
    </p:spTree>
    <p:extLst>
      <p:ext uri="{BB962C8B-B14F-4D97-AF65-F5344CB8AC3E}">
        <p14:creationId xmlns:p14="http://schemas.microsoft.com/office/powerpoint/2010/main" val="2124153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3556B757-F449-4297-91CA-A148EF6D3410}"/>
              </a:ext>
            </a:extLst>
          </p:cNvPr>
          <p:cNvPicPr>
            <a:picLocks noGrp="1" noChangeAspect="1"/>
          </p:cNvPicPr>
          <p:nvPr>
            <p:ph type="pic" sz="quarter" idx="12"/>
          </p:nvPr>
        </p:nvPicPr>
        <p:blipFill>
          <a:blip r:embed="rId2">
            <a:lum bright="70000" contrast="-70000"/>
            <a:extLst>
              <a:ext uri="{28A0092B-C50C-407E-A947-70E740481C1C}">
                <a14:useLocalDpi xmlns:a14="http://schemas.microsoft.com/office/drawing/2010/main" val="0"/>
              </a:ext>
            </a:extLst>
          </a:blip>
          <a:srcRect l="44" r="44"/>
          <a:stretch>
            <a:fillRect/>
          </a:stretch>
        </p:blipFill>
        <p:spPr>
          <a:solidFill>
            <a:schemeClr val="bg1"/>
          </a:solidFill>
        </p:spPr>
      </p:pic>
      <p:sp>
        <p:nvSpPr>
          <p:cNvPr id="5" name="Заголовок 4">
            <a:extLst>
              <a:ext uri="{FF2B5EF4-FFF2-40B4-BE49-F238E27FC236}">
                <a16:creationId xmlns:a16="http://schemas.microsoft.com/office/drawing/2014/main" id="{92C6ED88-A5B8-4FEC-AAC0-F5758F31C853}"/>
              </a:ext>
            </a:extLst>
          </p:cNvPr>
          <p:cNvSpPr>
            <a:spLocks noGrp="1"/>
          </p:cNvSpPr>
          <p:nvPr>
            <p:ph type="ctrTitle"/>
          </p:nvPr>
        </p:nvSpPr>
        <p:spPr>
          <a:solidFill>
            <a:schemeClr val="bg1">
              <a:alpha val="70000"/>
            </a:schemeClr>
          </a:solidFill>
        </p:spPr>
        <p:txBody>
          <a:bodyPr anchor="ctr">
            <a:normAutofit/>
          </a:bodyPr>
          <a:lstStyle/>
          <a:p>
            <a:r>
              <a:rPr lang="ru-RU" dirty="0">
                <a:solidFill>
                  <a:schemeClr val="tx1"/>
                </a:solidFill>
              </a:rPr>
              <a:t>ИИ в Прикладной сфере</a:t>
            </a:r>
          </a:p>
        </p:txBody>
      </p:sp>
      <p:sp>
        <p:nvSpPr>
          <p:cNvPr id="4" name="Номер слайда 3">
            <a:extLst>
              <a:ext uri="{FF2B5EF4-FFF2-40B4-BE49-F238E27FC236}">
                <a16:creationId xmlns:a16="http://schemas.microsoft.com/office/drawing/2014/main" id="{51016C2B-4D37-45D0-BAC7-B036CAA3D601}"/>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22</a:t>
            </a:fld>
            <a:endParaRPr lang="ru-RU" noProof="0"/>
          </a:p>
        </p:txBody>
      </p:sp>
    </p:spTree>
    <p:extLst>
      <p:ext uri="{BB962C8B-B14F-4D97-AF65-F5344CB8AC3E}">
        <p14:creationId xmlns:p14="http://schemas.microsoft.com/office/powerpoint/2010/main" val="686421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0CD0F240-B8A5-4485-AC77-F2597FB98476}"/>
              </a:ext>
            </a:extLst>
          </p:cNvPr>
          <p:cNvPicPr>
            <a:picLocks noGrp="1" noChangeAspect="1"/>
          </p:cNvPicPr>
          <p:nvPr>
            <p:ph type="pic" sz="quarter" idx="12"/>
          </p:nvPr>
        </p:nvPicPr>
        <p:blipFill rotWithShape="1">
          <a:blip r:embed="rId2">
            <a:alphaModFix amt="5000"/>
            <a:extLst>
              <a:ext uri="{28A0092B-C50C-407E-A947-70E740481C1C}">
                <a14:useLocalDpi xmlns:a14="http://schemas.microsoft.com/office/drawing/2010/main" val="0"/>
              </a:ext>
            </a:extLst>
          </a:blip>
          <a:srcRect l="40" r="40"/>
          <a:stretch/>
        </p:blipFill>
        <p:spPr>
          <a:noFill/>
        </p:spPr>
      </p:pic>
      <p:sp>
        <p:nvSpPr>
          <p:cNvPr id="3" name="Заголовок 2">
            <a:extLst>
              <a:ext uri="{FF2B5EF4-FFF2-40B4-BE49-F238E27FC236}">
                <a16:creationId xmlns:a16="http://schemas.microsoft.com/office/drawing/2014/main" id="{4A476058-6498-4F17-9FC2-CDC39221FF7E}"/>
              </a:ext>
            </a:extLst>
          </p:cNvPr>
          <p:cNvSpPr>
            <a:spLocks noGrp="1"/>
          </p:cNvSpPr>
          <p:nvPr>
            <p:ph type="title"/>
          </p:nvPr>
        </p:nvSpPr>
        <p:spPr/>
        <p:txBody>
          <a:bodyPr anchor="t">
            <a:normAutofit fontScale="90000"/>
          </a:bodyPr>
          <a:lstStyle/>
          <a:p>
            <a:r>
              <a:rPr lang="en-US" sz="2500" dirty="0">
                <a:solidFill>
                  <a:schemeClr val="tx1"/>
                </a:solidFill>
              </a:rPr>
              <a:t>IBM  Watson</a:t>
            </a:r>
            <a:r>
              <a:rPr lang="ru-RU" sz="2500" dirty="0">
                <a:solidFill>
                  <a:schemeClr val="tx1"/>
                </a:solidFill>
              </a:rPr>
              <a:t> (2006)</a:t>
            </a:r>
            <a:r>
              <a:rPr lang="en-US" sz="2500" dirty="0">
                <a:solidFill>
                  <a:schemeClr val="tx1"/>
                </a:solidFill>
              </a:rPr>
              <a:t> </a:t>
            </a:r>
            <a:endParaRPr lang="ru-RU" sz="2500" dirty="0">
              <a:solidFill>
                <a:schemeClr val="tx1"/>
              </a:solidFill>
            </a:endParaRPr>
          </a:p>
        </p:txBody>
      </p:sp>
      <p:sp>
        <p:nvSpPr>
          <p:cNvPr id="4" name="Номер слайда 3">
            <a:extLst>
              <a:ext uri="{FF2B5EF4-FFF2-40B4-BE49-F238E27FC236}">
                <a16:creationId xmlns:a16="http://schemas.microsoft.com/office/drawing/2014/main" id="{301946C9-6DD9-4B81-BEB7-1494EF3D0F19}"/>
              </a:ext>
            </a:extLst>
          </p:cNvPr>
          <p:cNvSpPr>
            <a:spLocks noGrp="1"/>
          </p:cNvSpPr>
          <p:nvPr>
            <p:ph type="sldNum" sz="quarter" idx="11"/>
          </p:nvPr>
        </p:nvSpPr>
        <p:spPr/>
        <p:txBody>
          <a:bodyPr anchor="ctr">
            <a:noAutofit/>
          </a:bodyPr>
          <a:lstStyle/>
          <a:p>
            <a:pPr rtl="0">
              <a:spcAft>
                <a:spcPts val="600"/>
              </a:spcAft>
            </a:pPr>
            <a:fld id="{EECC7194-A4D0-457B-9D3E-53681723AFF7}" type="slidenum">
              <a:rPr lang="ru-RU" sz="1400" b="1" noProof="0" smtClean="0">
                <a:solidFill>
                  <a:schemeClr val="tx1"/>
                </a:solidFill>
              </a:rPr>
              <a:pPr rtl="0">
                <a:spcAft>
                  <a:spcPts val="600"/>
                </a:spcAft>
              </a:pPr>
              <a:t>23</a:t>
            </a:fld>
            <a:endParaRPr lang="ru-RU" sz="1400" b="1" noProof="0">
              <a:solidFill>
                <a:schemeClr val="tx1"/>
              </a:solidFill>
            </a:endParaRPr>
          </a:p>
        </p:txBody>
      </p:sp>
      <p:sp>
        <p:nvSpPr>
          <p:cNvPr id="5" name="Текст 4">
            <a:extLst>
              <a:ext uri="{FF2B5EF4-FFF2-40B4-BE49-F238E27FC236}">
                <a16:creationId xmlns:a16="http://schemas.microsoft.com/office/drawing/2014/main" id="{8C32E3FA-2911-45A9-A019-48135B78FD4F}"/>
              </a:ext>
            </a:extLst>
          </p:cNvPr>
          <p:cNvSpPr>
            <a:spLocks noGrp="1"/>
          </p:cNvSpPr>
          <p:nvPr>
            <p:ph type="body" sz="quarter" idx="13"/>
          </p:nvPr>
        </p:nvSpPr>
        <p:spPr/>
        <p:txBody>
          <a:bodyPr>
            <a:normAutofit/>
          </a:bodyPr>
          <a:lstStyle/>
          <a:p>
            <a:r>
              <a:rPr lang="ru-RU" sz="1400" dirty="0">
                <a:solidFill>
                  <a:schemeClr val="tx1"/>
                </a:solidFill>
              </a:rPr>
              <a:t>Понимать вопросы, сформулированные на естественном языке, и находить на них ответы с помощью ИИ</a:t>
            </a:r>
          </a:p>
        </p:txBody>
      </p:sp>
      <p:sp>
        <p:nvSpPr>
          <p:cNvPr id="6" name="Текст 5">
            <a:extLst>
              <a:ext uri="{FF2B5EF4-FFF2-40B4-BE49-F238E27FC236}">
                <a16:creationId xmlns:a16="http://schemas.microsoft.com/office/drawing/2014/main" id="{24DF80BB-5A16-405D-8DDB-D39B0923DB69}"/>
              </a:ext>
            </a:extLst>
          </p:cNvPr>
          <p:cNvSpPr>
            <a:spLocks noGrp="1"/>
          </p:cNvSpPr>
          <p:nvPr>
            <p:ph type="body" sz="quarter" idx="14"/>
          </p:nvPr>
        </p:nvSpPr>
        <p:spPr/>
        <p:txBody>
          <a:bodyPr>
            <a:normAutofit fontScale="85000" lnSpcReduction="10000"/>
          </a:bodyPr>
          <a:lstStyle/>
          <a:p>
            <a:r>
              <a:rPr lang="ru-RU" b="1" dirty="0">
                <a:solidFill>
                  <a:schemeClr val="tx1"/>
                </a:solidFill>
              </a:rPr>
              <a:t>Супер компьютер с ИИ</a:t>
            </a:r>
          </a:p>
        </p:txBody>
      </p:sp>
      <p:sp>
        <p:nvSpPr>
          <p:cNvPr id="24" name="Text Placeholder 6">
            <a:extLst>
              <a:ext uri="{FF2B5EF4-FFF2-40B4-BE49-F238E27FC236}">
                <a16:creationId xmlns:a16="http://schemas.microsoft.com/office/drawing/2014/main" id="{AA094832-ACB9-9267-552C-EE4893DABA34}"/>
              </a:ext>
            </a:extLst>
          </p:cNvPr>
          <p:cNvSpPr>
            <a:spLocks noGrp="1"/>
          </p:cNvSpPr>
          <p:nvPr>
            <p:ph type="body" sz="quarter" idx="15"/>
          </p:nvPr>
        </p:nvSpPr>
        <p:spPr/>
        <p:txBody>
          <a:bodyPr/>
          <a:lstStyle/>
          <a:p>
            <a:r>
              <a:rPr lang="ru-RU" sz="1400" dirty="0">
                <a:solidFill>
                  <a:schemeClr val="tx1"/>
                </a:solidFill>
              </a:rPr>
              <a:t>Построение моделей машинного обучения</a:t>
            </a:r>
            <a:endParaRPr lang="en-US" sz="1400" dirty="0">
              <a:solidFill>
                <a:schemeClr val="tx1"/>
              </a:solidFill>
            </a:endParaRPr>
          </a:p>
        </p:txBody>
      </p:sp>
      <p:sp>
        <p:nvSpPr>
          <p:cNvPr id="26" name="Text Placeholder 7">
            <a:extLst>
              <a:ext uri="{FF2B5EF4-FFF2-40B4-BE49-F238E27FC236}">
                <a16:creationId xmlns:a16="http://schemas.microsoft.com/office/drawing/2014/main" id="{8984BC2B-A28F-DC6C-5BF7-4A50DDBF865B}"/>
              </a:ext>
            </a:extLst>
          </p:cNvPr>
          <p:cNvSpPr>
            <a:spLocks noGrp="1"/>
          </p:cNvSpPr>
          <p:nvPr>
            <p:ph type="body" sz="quarter" idx="16"/>
          </p:nvPr>
        </p:nvSpPr>
        <p:spPr/>
        <p:txBody>
          <a:bodyPr>
            <a:normAutofit fontScale="85000" lnSpcReduction="10000"/>
          </a:bodyPr>
          <a:lstStyle/>
          <a:p>
            <a:r>
              <a:rPr lang="en-US" b="1" dirty="0">
                <a:solidFill>
                  <a:schemeClr val="tx1"/>
                </a:solidFill>
              </a:rPr>
              <a:t>Watson Studio</a:t>
            </a:r>
          </a:p>
        </p:txBody>
      </p:sp>
      <p:sp>
        <p:nvSpPr>
          <p:cNvPr id="28" name="Text Placeholder 8">
            <a:extLst>
              <a:ext uri="{FF2B5EF4-FFF2-40B4-BE49-F238E27FC236}">
                <a16:creationId xmlns:a16="http://schemas.microsoft.com/office/drawing/2014/main" id="{54FCEBCE-F496-A269-0D92-25D4F3E1C076}"/>
              </a:ext>
            </a:extLst>
          </p:cNvPr>
          <p:cNvSpPr>
            <a:spLocks noGrp="1"/>
          </p:cNvSpPr>
          <p:nvPr>
            <p:ph type="body" sz="quarter" idx="17"/>
          </p:nvPr>
        </p:nvSpPr>
        <p:spPr/>
        <p:txBody>
          <a:bodyPr/>
          <a:lstStyle/>
          <a:p>
            <a:r>
              <a:rPr lang="ru-RU" sz="1400" dirty="0">
                <a:solidFill>
                  <a:schemeClr val="tx1"/>
                </a:solidFill>
              </a:rPr>
              <a:t>Доступ к интернет-сервисам IBM </a:t>
            </a:r>
            <a:r>
              <a:rPr lang="ru-RU" sz="1400" dirty="0" err="1">
                <a:solidFill>
                  <a:schemeClr val="tx1"/>
                </a:solidFill>
              </a:rPr>
              <a:t>Watson</a:t>
            </a:r>
            <a:endParaRPr lang="en-US" sz="1400" dirty="0">
              <a:solidFill>
                <a:schemeClr val="tx1"/>
              </a:solidFill>
            </a:endParaRPr>
          </a:p>
        </p:txBody>
      </p:sp>
      <p:sp>
        <p:nvSpPr>
          <p:cNvPr id="30" name="Text Placeholder 9">
            <a:extLst>
              <a:ext uri="{FF2B5EF4-FFF2-40B4-BE49-F238E27FC236}">
                <a16:creationId xmlns:a16="http://schemas.microsoft.com/office/drawing/2014/main" id="{D510638A-C29D-65CB-56FB-65220F45FC76}"/>
              </a:ext>
            </a:extLst>
          </p:cNvPr>
          <p:cNvSpPr>
            <a:spLocks noGrp="1"/>
          </p:cNvSpPr>
          <p:nvPr>
            <p:ph type="body" sz="quarter" idx="18"/>
          </p:nvPr>
        </p:nvSpPr>
        <p:spPr/>
        <p:txBody>
          <a:bodyPr>
            <a:normAutofit fontScale="85000" lnSpcReduction="10000"/>
          </a:bodyPr>
          <a:lstStyle/>
          <a:p>
            <a:r>
              <a:rPr lang="en-US" b="1" dirty="0">
                <a:solidFill>
                  <a:schemeClr val="tx1"/>
                </a:solidFill>
              </a:rPr>
              <a:t>Watson SDK</a:t>
            </a:r>
          </a:p>
        </p:txBody>
      </p:sp>
      <p:sp>
        <p:nvSpPr>
          <p:cNvPr id="32" name="Text Placeholder 10">
            <a:extLst>
              <a:ext uri="{FF2B5EF4-FFF2-40B4-BE49-F238E27FC236}">
                <a16:creationId xmlns:a16="http://schemas.microsoft.com/office/drawing/2014/main" id="{3FC04EE2-F60C-5783-FE2A-692A289C0D98}"/>
              </a:ext>
            </a:extLst>
          </p:cNvPr>
          <p:cNvSpPr>
            <a:spLocks noGrp="1"/>
          </p:cNvSpPr>
          <p:nvPr>
            <p:ph type="body" sz="quarter" idx="19"/>
          </p:nvPr>
        </p:nvSpPr>
        <p:spPr/>
        <p:txBody>
          <a:bodyPr>
            <a:normAutofit fontScale="70000" lnSpcReduction="20000"/>
          </a:bodyPr>
          <a:lstStyle/>
          <a:p>
            <a:r>
              <a:rPr lang="ru-RU" sz="1400" dirty="0">
                <a:solidFill>
                  <a:schemeClr val="tx1"/>
                </a:solidFill>
              </a:rPr>
              <a:t>исследование вопроса;</a:t>
            </a:r>
          </a:p>
          <a:p>
            <a:r>
              <a:rPr lang="ru-RU" sz="1400" dirty="0">
                <a:solidFill>
                  <a:schemeClr val="tx1"/>
                </a:solidFill>
              </a:rPr>
              <a:t>первичный поиск и генерацию гипотез;</a:t>
            </a:r>
          </a:p>
          <a:p>
            <a:r>
              <a:rPr lang="ru-RU" sz="1400" dirty="0">
                <a:solidFill>
                  <a:schemeClr val="tx1"/>
                </a:solidFill>
              </a:rPr>
              <a:t>фильтрацию результатов;</a:t>
            </a:r>
          </a:p>
          <a:p>
            <a:r>
              <a:rPr lang="ru-RU" sz="1400" dirty="0">
                <a:solidFill>
                  <a:schemeClr val="tx1"/>
                </a:solidFill>
              </a:rPr>
              <a:t>выборку фактов и анализ их качества;</a:t>
            </a:r>
          </a:p>
          <a:p>
            <a:r>
              <a:rPr lang="ru-RU" sz="1400" dirty="0">
                <a:solidFill>
                  <a:schemeClr val="tx1"/>
                </a:solidFill>
              </a:rPr>
              <a:t>объединение результатов и их оценку.</a:t>
            </a:r>
            <a:endParaRPr lang="en-US" sz="1400" dirty="0">
              <a:solidFill>
                <a:schemeClr val="tx1"/>
              </a:solidFill>
            </a:endParaRPr>
          </a:p>
        </p:txBody>
      </p:sp>
      <p:sp>
        <p:nvSpPr>
          <p:cNvPr id="34" name="Text Placeholder 11">
            <a:extLst>
              <a:ext uri="{FF2B5EF4-FFF2-40B4-BE49-F238E27FC236}">
                <a16:creationId xmlns:a16="http://schemas.microsoft.com/office/drawing/2014/main" id="{5D178D8F-46C5-0DA9-0785-C172300EFF40}"/>
              </a:ext>
            </a:extLst>
          </p:cNvPr>
          <p:cNvSpPr>
            <a:spLocks noGrp="1"/>
          </p:cNvSpPr>
          <p:nvPr>
            <p:ph type="body" sz="quarter" idx="20"/>
          </p:nvPr>
        </p:nvSpPr>
        <p:spPr/>
        <p:txBody>
          <a:bodyPr>
            <a:normAutofit fontScale="85000" lnSpcReduction="10000"/>
          </a:bodyPr>
          <a:lstStyle/>
          <a:p>
            <a:r>
              <a:rPr lang="ru-RU" b="1" dirty="0">
                <a:solidFill>
                  <a:schemeClr val="tx1"/>
                </a:solidFill>
              </a:rPr>
              <a:t>Стадии</a:t>
            </a:r>
            <a:endParaRPr lang="en-US" b="1" dirty="0">
              <a:solidFill>
                <a:schemeClr val="tx1"/>
              </a:solidFill>
            </a:endParaRPr>
          </a:p>
        </p:txBody>
      </p:sp>
      <p:sp>
        <p:nvSpPr>
          <p:cNvPr id="36" name="Text Placeholder 12">
            <a:extLst>
              <a:ext uri="{FF2B5EF4-FFF2-40B4-BE49-F238E27FC236}">
                <a16:creationId xmlns:a16="http://schemas.microsoft.com/office/drawing/2014/main" id="{651BBF3D-574C-CCB4-8B7B-358E26B7F3D9}"/>
              </a:ext>
            </a:extLst>
          </p:cNvPr>
          <p:cNvSpPr>
            <a:spLocks noGrp="1"/>
          </p:cNvSpPr>
          <p:nvPr>
            <p:ph type="body" sz="quarter" idx="21"/>
          </p:nvPr>
        </p:nvSpPr>
        <p:spPr/>
        <p:txBody>
          <a:bodyPr>
            <a:normAutofit/>
          </a:bodyPr>
          <a:lstStyle/>
          <a:p>
            <a:r>
              <a:rPr lang="ru-RU" sz="1400" dirty="0">
                <a:solidFill>
                  <a:schemeClr val="tx1"/>
                </a:solidFill>
              </a:rPr>
              <a:t>анализ текстовой информации (электронные карты)</a:t>
            </a:r>
          </a:p>
          <a:p>
            <a:r>
              <a:rPr lang="ru-RU" sz="1400" dirty="0">
                <a:solidFill>
                  <a:schemeClr val="tx1"/>
                </a:solidFill>
              </a:rPr>
              <a:t>графические медицинские данные</a:t>
            </a:r>
          </a:p>
          <a:p>
            <a:endParaRPr lang="ru-RU" sz="1400" dirty="0">
              <a:solidFill>
                <a:schemeClr val="tx1"/>
              </a:solidFill>
            </a:endParaRPr>
          </a:p>
        </p:txBody>
      </p:sp>
      <p:sp>
        <p:nvSpPr>
          <p:cNvPr id="38" name="Text Placeholder 13">
            <a:extLst>
              <a:ext uri="{FF2B5EF4-FFF2-40B4-BE49-F238E27FC236}">
                <a16:creationId xmlns:a16="http://schemas.microsoft.com/office/drawing/2014/main" id="{6339D3BE-964A-3AA7-3992-7087DB57A1DA}"/>
              </a:ext>
            </a:extLst>
          </p:cNvPr>
          <p:cNvSpPr>
            <a:spLocks noGrp="1"/>
          </p:cNvSpPr>
          <p:nvPr>
            <p:ph type="body" sz="quarter" idx="22"/>
          </p:nvPr>
        </p:nvSpPr>
        <p:spPr/>
        <p:txBody>
          <a:bodyPr>
            <a:normAutofit fontScale="85000" lnSpcReduction="10000"/>
          </a:bodyPr>
          <a:lstStyle/>
          <a:p>
            <a:r>
              <a:rPr lang="en-US" b="1" dirty="0">
                <a:solidFill>
                  <a:schemeClr val="tx1"/>
                </a:solidFill>
              </a:rPr>
              <a:t>IBM Watson Health</a:t>
            </a:r>
          </a:p>
        </p:txBody>
      </p:sp>
      <p:sp>
        <p:nvSpPr>
          <p:cNvPr id="40" name="Text Placeholder 14">
            <a:extLst>
              <a:ext uri="{FF2B5EF4-FFF2-40B4-BE49-F238E27FC236}">
                <a16:creationId xmlns:a16="http://schemas.microsoft.com/office/drawing/2014/main" id="{ACB12645-3EA9-85FC-8052-C70E5158F16E}"/>
              </a:ext>
            </a:extLst>
          </p:cNvPr>
          <p:cNvSpPr>
            <a:spLocks noGrp="1"/>
          </p:cNvSpPr>
          <p:nvPr>
            <p:ph type="body" sz="quarter" idx="23"/>
          </p:nvPr>
        </p:nvSpPr>
        <p:spPr/>
        <p:txBody>
          <a:bodyPr>
            <a:normAutofit fontScale="47500" lnSpcReduction="20000"/>
          </a:bodyPr>
          <a:lstStyle/>
          <a:p>
            <a:r>
              <a:rPr lang="ru-RU" sz="1400" dirty="0">
                <a:solidFill>
                  <a:schemeClr val="tx1"/>
                </a:solidFill>
              </a:rPr>
              <a:t>онкология</a:t>
            </a:r>
          </a:p>
          <a:p>
            <a:r>
              <a:rPr lang="ru-RU" sz="1400" dirty="0">
                <a:solidFill>
                  <a:schemeClr val="tx1"/>
                </a:solidFill>
              </a:rPr>
              <a:t>ортопедия</a:t>
            </a:r>
          </a:p>
          <a:p>
            <a:r>
              <a:rPr lang="ru-RU" sz="1400" dirty="0">
                <a:solidFill>
                  <a:schemeClr val="tx1"/>
                </a:solidFill>
              </a:rPr>
              <a:t>геномные заболевания</a:t>
            </a:r>
          </a:p>
          <a:p>
            <a:r>
              <a:rPr lang="ru-RU" sz="1400" dirty="0">
                <a:solidFill>
                  <a:schemeClr val="tx1"/>
                </a:solidFill>
              </a:rPr>
              <a:t>кожные заболевания</a:t>
            </a:r>
          </a:p>
          <a:p>
            <a:r>
              <a:rPr lang="ru-RU" sz="1400" dirty="0">
                <a:solidFill>
                  <a:schemeClr val="tx1"/>
                </a:solidFill>
              </a:rPr>
              <a:t>создание новых лекарств</a:t>
            </a:r>
          </a:p>
          <a:p>
            <a:r>
              <a:rPr lang="ru-RU" sz="1400" dirty="0">
                <a:solidFill>
                  <a:schemeClr val="tx1"/>
                </a:solidFill>
              </a:rPr>
              <a:t>…..</a:t>
            </a:r>
            <a:endParaRPr lang="en-US" sz="1400" dirty="0">
              <a:solidFill>
                <a:schemeClr val="tx1"/>
              </a:solidFill>
            </a:endParaRPr>
          </a:p>
        </p:txBody>
      </p:sp>
      <p:sp>
        <p:nvSpPr>
          <p:cNvPr id="42" name="Text Placeholder 15">
            <a:extLst>
              <a:ext uri="{FF2B5EF4-FFF2-40B4-BE49-F238E27FC236}">
                <a16:creationId xmlns:a16="http://schemas.microsoft.com/office/drawing/2014/main" id="{0A8E2F51-2A5F-A4B4-0409-45EC0018B426}"/>
              </a:ext>
            </a:extLst>
          </p:cNvPr>
          <p:cNvSpPr>
            <a:spLocks noGrp="1"/>
          </p:cNvSpPr>
          <p:nvPr>
            <p:ph type="body" sz="quarter" idx="24"/>
          </p:nvPr>
        </p:nvSpPr>
        <p:spPr/>
        <p:txBody>
          <a:bodyPr>
            <a:normAutofit fontScale="85000" lnSpcReduction="10000"/>
          </a:bodyPr>
          <a:lstStyle/>
          <a:p>
            <a:r>
              <a:rPr lang="ru-RU" b="1" dirty="0">
                <a:solidFill>
                  <a:schemeClr val="tx1"/>
                </a:solidFill>
              </a:rPr>
              <a:t>Применение</a:t>
            </a:r>
            <a:endParaRPr lang="en-US" b="1" dirty="0">
              <a:solidFill>
                <a:schemeClr val="tx1"/>
              </a:solidFill>
            </a:endParaRPr>
          </a:p>
        </p:txBody>
      </p:sp>
    </p:spTree>
    <p:extLst>
      <p:ext uri="{BB962C8B-B14F-4D97-AF65-F5344CB8AC3E}">
        <p14:creationId xmlns:p14="http://schemas.microsoft.com/office/powerpoint/2010/main" val="1267920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0CD0F240-B8A5-4485-AC77-F2597FB98476}"/>
              </a:ext>
            </a:extLst>
          </p:cNvPr>
          <p:cNvPicPr>
            <a:picLocks noGrp="1" noChangeAspect="1"/>
          </p:cNvPicPr>
          <p:nvPr>
            <p:ph type="pic" sz="quarter" idx="12"/>
          </p:nvPr>
        </p:nvPicPr>
        <p:blipFill rotWithShape="1">
          <a:blip r:embed="rId2">
            <a:alphaModFix amt="5000"/>
            <a:extLst>
              <a:ext uri="{28A0092B-C50C-407E-A947-70E740481C1C}">
                <a14:useLocalDpi xmlns:a14="http://schemas.microsoft.com/office/drawing/2010/main" val="0"/>
              </a:ext>
            </a:extLst>
          </a:blip>
          <a:srcRect l="40" r="40"/>
          <a:stretch/>
        </p:blipFill>
        <p:spPr>
          <a:noFill/>
        </p:spPr>
      </p:pic>
      <p:sp>
        <p:nvSpPr>
          <p:cNvPr id="3" name="Заголовок 2">
            <a:extLst>
              <a:ext uri="{FF2B5EF4-FFF2-40B4-BE49-F238E27FC236}">
                <a16:creationId xmlns:a16="http://schemas.microsoft.com/office/drawing/2014/main" id="{4A476058-6498-4F17-9FC2-CDC39221FF7E}"/>
              </a:ext>
            </a:extLst>
          </p:cNvPr>
          <p:cNvSpPr>
            <a:spLocks noGrp="1"/>
          </p:cNvSpPr>
          <p:nvPr>
            <p:ph type="title"/>
          </p:nvPr>
        </p:nvSpPr>
        <p:spPr/>
        <p:txBody>
          <a:bodyPr anchor="t">
            <a:normAutofit fontScale="90000"/>
          </a:bodyPr>
          <a:lstStyle/>
          <a:p>
            <a:r>
              <a:rPr lang="en-US" sz="2500" dirty="0">
                <a:solidFill>
                  <a:schemeClr val="tx1"/>
                </a:solidFill>
              </a:rPr>
              <a:t>Google DeepMind </a:t>
            </a:r>
            <a:r>
              <a:rPr lang="ru-RU" sz="2500" dirty="0">
                <a:solidFill>
                  <a:schemeClr val="tx1"/>
                </a:solidFill>
              </a:rPr>
              <a:t>(20</a:t>
            </a:r>
            <a:r>
              <a:rPr lang="en-US" sz="2500" dirty="0">
                <a:solidFill>
                  <a:schemeClr val="tx1"/>
                </a:solidFill>
              </a:rPr>
              <a:t>10</a:t>
            </a:r>
            <a:r>
              <a:rPr lang="ru-RU" sz="2500" dirty="0">
                <a:solidFill>
                  <a:schemeClr val="tx1"/>
                </a:solidFill>
              </a:rPr>
              <a:t>)</a:t>
            </a:r>
            <a:r>
              <a:rPr lang="en-US" sz="2500" dirty="0">
                <a:solidFill>
                  <a:schemeClr val="tx1"/>
                </a:solidFill>
              </a:rPr>
              <a:t> </a:t>
            </a:r>
            <a:endParaRPr lang="ru-RU" sz="2500" dirty="0">
              <a:solidFill>
                <a:schemeClr val="tx1"/>
              </a:solidFill>
            </a:endParaRPr>
          </a:p>
        </p:txBody>
      </p:sp>
      <p:sp>
        <p:nvSpPr>
          <p:cNvPr id="4" name="Номер слайда 3">
            <a:extLst>
              <a:ext uri="{FF2B5EF4-FFF2-40B4-BE49-F238E27FC236}">
                <a16:creationId xmlns:a16="http://schemas.microsoft.com/office/drawing/2014/main" id="{301946C9-6DD9-4B81-BEB7-1494EF3D0F19}"/>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solidFill>
                  <a:schemeClr val="tx1"/>
                </a:solidFill>
              </a:rPr>
              <a:pPr rtl="0">
                <a:spcAft>
                  <a:spcPts val="600"/>
                </a:spcAft>
              </a:pPr>
              <a:t>24</a:t>
            </a:fld>
            <a:endParaRPr lang="ru-RU" noProof="0">
              <a:solidFill>
                <a:schemeClr val="tx1"/>
              </a:solidFill>
            </a:endParaRPr>
          </a:p>
        </p:txBody>
      </p:sp>
      <p:sp>
        <p:nvSpPr>
          <p:cNvPr id="5" name="Текст 4">
            <a:extLst>
              <a:ext uri="{FF2B5EF4-FFF2-40B4-BE49-F238E27FC236}">
                <a16:creationId xmlns:a16="http://schemas.microsoft.com/office/drawing/2014/main" id="{8C32E3FA-2911-45A9-A019-48135B78FD4F}"/>
              </a:ext>
            </a:extLst>
          </p:cNvPr>
          <p:cNvSpPr>
            <a:spLocks noGrp="1"/>
          </p:cNvSpPr>
          <p:nvPr>
            <p:ph type="body" sz="quarter" idx="13"/>
          </p:nvPr>
        </p:nvSpPr>
        <p:spPr/>
        <p:txBody>
          <a:bodyPr>
            <a:normAutofit/>
          </a:bodyPr>
          <a:lstStyle/>
          <a:p>
            <a:r>
              <a:rPr lang="ru-RU" sz="1400" dirty="0">
                <a:solidFill>
                  <a:schemeClr val="tx1"/>
                </a:solidFill>
              </a:rPr>
              <a:t>великий интеллект, который создал великий интеллект</a:t>
            </a:r>
          </a:p>
        </p:txBody>
      </p:sp>
      <p:sp>
        <p:nvSpPr>
          <p:cNvPr id="6" name="Текст 5">
            <a:extLst>
              <a:ext uri="{FF2B5EF4-FFF2-40B4-BE49-F238E27FC236}">
                <a16:creationId xmlns:a16="http://schemas.microsoft.com/office/drawing/2014/main" id="{24DF80BB-5A16-405D-8DDB-D39B0923DB69}"/>
              </a:ext>
            </a:extLst>
          </p:cNvPr>
          <p:cNvSpPr>
            <a:spLocks noGrp="1"/>
          </p:cNvSpPr>
          <p:nvPr>
            <p:ph type="body" sz="quarter" idx="14"/>
          </p:nvPr>
        </p:nvSpPr>
        <p:spPr/>
        <p:txBody>
          <a:bodyPr>
            <a:normAutofit fontScale="85000" lnSpcReduction="10000"/>
          </a:bodyPr>
          <a:lstStyle/>
          <a:p>
            <a:r>
              <a:rPr lang="ru-RU" b="1" dirty="0">
                <a:solidFill>
                  <a:schemeClr val="tx1"/>
                </a:solidFill>
              </a:rPr>
              <a:t>Демис </a:t>
            </a:r>
            <a:r>
              <a:rPr lang="ru-RU" b="1" dirty="0" err="1">
                <a:solidFill>
                  <a:schemeClr val="tx1"/>
                </a:solidFill>
              </a:rPr>
              <a:t>Хассабис</a:t>
            </a:r>
            <a:endParaRPr lang="ru-RU" b="1" dirty="0">
              <a:solidFill>
                <a:schemeClr val="tx1"/>
              </a:solidFill>
            </a:endParaRPr>
          </a:p>
        </p:txBody>
      </p:sp>
      <p:sp>
        <p:nvSpPr>
          <p:cNvPr id="24" name="Text Placeholder 6">
            <a:extLst>
              <a:ext uri="{FF2B5EF4-FFF2-40B4-BE49-F238E27FC236}">
                <a16:creationId xmlns:a16="http://schemas.microsoft.com/office/drawing/2014/main" id="{AA094832-ACB9-9267-552C-EE4893DABA34}"/>
              </a:ext>
            </a:extLst>
          </p:cNvPr>
          <p:cNvSpPr>
            <a:spLocks noGrp="1"/>
          </p:cNvSpPr>
          <p:nvPr>
            <p:ph type="body" sz="quarter" idx="15"/>
          </p:nvPr>
        </p:nvSpPr>
        <p:spPr/>
        <p:txBody>
          <a:bodyPr>
            <a:normAutofit fontScale="92500" lnSpcReduction="20000"/>
          </a:bodyPr>
          <a:lstStyle/>
          <a:p>
            <a:r>
              <a:rPr lang="ru-RU" sz="1400" dirty="0">
                <a:solidFill>
                  <a:schemeClr val="tx1"/>
                </a:solidFill>
              </a:rPr>
              <a:t>Мы нуждаемся в экспоненциальном улучшении человеческого поведения или в экспоненциальном улучшении технологий, и мир не выглядит так, как будто он действует по первому принципу.</a:t>
            </a:r>
            <a:endParaRPr lang="en-US" sz="1400" dirty="0">
              <a:solidFill>
                <a:schemeClr val="tx1"/>
              </a:solidFill>
            </a:endParaRPr>
          </a:p>
        </p:txBody>
      </p:sp>
      <p:sp>
        <p:nvSpPr>
          <p:cNvPr id="26" name="Text Placeholder 7">
            <a:extLst>
              <a:ext uri="{FF2B5EF4-FFF2-40B4-BE49-F238E27FC236}">
                <a16:creationId xmlns:a16="http://schemas.microsoft.com/office/drawing/2014/main" id="{8984BC2B-A28F-DC6C-5BF7-4A50DDBF865B}"/>
              </a:ext>
            </a:extLst>
          </p:cNvPr>
          <p:cNvSpPr>
            <a:spLocks noGrp="1"/>
          </p:cNvSpPr>
          <p:nvPr>
            <p:ph type="body" sz="quarter" idx="16"/>
          </p:nvPr>
        </p:nvSpPr>
        <p:spPr/>
        <p:txBody>
          <a:bodyPr>
            <a:normAutofit fontScale="85000" lnSpcReduction="10000"/>
          </a:bodyPr>
          <a:lstStyle/>
          <a:p>
            <a:r>
              <a:rPr lang="ru-RU" b="1" dirty="0">
                <a:solidFill>
                  <a:schemeClr val="tx1"/>
                </a:solidFill>
              </a:rPr>
              <a:t>Универсальный ИИ</a:t>
            </a:r>
            <a:endParaRPr lang="en-US" b="1" dirty="0">
              <a:solidFill>
                <a:schemeClr val="tx1"/>
              </a:solidFill>
            </a:endParaRPr>
          </a:p>
        </p:txBody>
      </p:sp>
      <p:sp>
        <p:nvSpPr>
          <p:cNvPr id="28" name="Text Placeholder 8">
            <a:extLst>
              <a:ext uri="{FF2B5EF4-FFF2-40B4-BE49-F238E27FC236}">
                <a16:creationId xmlns:a16="http://schemas.microsoft.com/office/drawing/2014/main" id="{54FCEBCE-F496-A269-0D92-25D4F3E1C076}"/>
              </a:ext>
            </a:extLst>
          </p:cNvPr>
          <p:cNvSpPr>
            <a:spLocks noGrp="1"/>
          </p:cNvSpPr>
          <p:nvPr>
            <p:ph type="body" sz="quarter" idx="17"/>
          </p:nvPr>
        </p:nvSpPr>
        <p:spPr/>
        <p:txBody>
          <a:bodyPr/>
          <a:lstStyle/>
          <a:p>
            <a:r>
              <a:rPr lang="ru-RU" sz="1400" dirty="0">
                <a:solidFill>
                  <a:schemeClr val="tx1"/>
                </a:solidFill>
              </a:rPr>
              <a:t>точное прогнозирование трехмерных моделей белковых структур</a:t>
            </a:r>
            <a:endParaRPr lang="en-US" sz="1400" dirty="0">
              <a:solidFill>
                <a:schemeClr val="tx1"/>
              </a:solidFill>
            </a:endParaRPr>
          </a:p>
        </p:txBody>
      </p:sp>
      <p:sp>
        <p:nvSpPr>
          <p:cNvPr id="30" name="Text Placeholder 9">
            <a:extLst>
              <a:ext uri="{FF2B5EF4-FFF2-40B4-BE49-F238E27FC236}">
                <a16:creationId xmlns:a16="http://schemas.microsoft.com/office/drawing/2014/main" id="{D510638A-C29D-65CB-56FB-65220F45FC76}"/>
              </a:ext>
            </a:extLst>
          </p:cNvPr>
          <p:cNvSpPr>
            <a:spLocks noGrp="1"/>
          </p:cNvSpPr>
          <p:nvPr>
            <p:ph type="body" sz="quarter" idx="18"/>
          </p:nvPr>
        </p:nvSpPr>
        <p:spPr/>
        <p:txBody>
          <a:bodyPr>
            <a:normAutofit fontScale="85000" lnSpcReduction="10000"/>
          </a:bodyPr>
          <a:lstStyle/>
          <a:p>
            <a:r>
              <a:rPr lang="en-US" b="1" dirty="0" err="1">
                <a:solidFill>
                  <a:schemeClr val="tx1"/>
                </a:solidFill>
              </a:rPr>
              <a:t>AlphaFold</a:t>
            </a:r>
            <a:r>
              <a:rPr lang="en-US" b="1" dirty="0">
                <a:solidFill>
                  <a:schemeClr val="tx1"/>
                </a:solidFill>
              </a:rPr>
              <a:t> </a:t>
            </a:r>
          </a:p>
        </p:txBody>
      </p:sp>
      <p:sp>
        <p:nvSpPr>
          <p:cNvPr id="32" name="Text Placeholder 10">
            <a:extLst>
              <a:ext uri="{FF2B5EF4-FFF2-40B4-BE49-F238E27FC236}">
                <a16:creationId xmlns:a16="http://schemas.microsoft.com/office/drawing/2014/main" id="{3FC04EE2-F60C-5783-FE2A-692A289C0D98}"/>
              </a:ext>
            </a:extLst>
          </p:cNvPr>
          <p:cNvSpPr>
            <a:spLocks noGrp="1"/>
          </p:cNvSpPr>
          <p:nvPr>
            <p:ph type="body" sz="quarter" idx="19"/>
          </p:nvPr>
        </p:nvSpPr>
        <p:spPr/>
        <p:txBody>
          <a:bodyPr/>
          <a:lstStyle/>
          <a:p>
            <a:r>
              <a:rPr lang="ru-RU" sz="1400" dirty="0">
                <a:solidFill>
                  <a:schemeClr val="tx1"/>
                </a:solidFill>
              </a:rPr>
              <a:t>естественное звучание нечеловеческой речи</a:t>
            </a:r>
            <a:endParaRPr lang="en-US" sz="1400" dirty="0">
              <a:solidFill>
                <a:schemeClr val="tx1"/>
              </a:solidFill>
            </a:endParaRPr>
          </a:p>
        </p:txBody>
      </p:sp>
      <p:sp>
        <p:nvSpPr>
          <p:cNvPr id="34" name="Text Placeholder 11">
            <a:extLst>
              <a:ext uri="{FF2B5EF4-FFF2-40B4-BE49-F238E27FC236}">
                <a16:creationId xmlns:a16="http://schemas.microsoft.com/office/drawing/2014/main" id="{5D178D8F-46C5-0DA9-0785-C172300EFF40}"/>
              </a:ext>
            </a:extLst>
          </p:cNvPr>
          <p:cNvSpPr>
            <a:spLocks noGrp="1"/>
          </p:cNvSpPr>
          <p:nvPr>
            <p:ph type="body" sz="quarter" idx="20"/>
          </p:nvPr>
        </p:nvSpPr>
        <p:spPr/>
        <p:txBody>
          <a:bodyPr>
            <a:normAutofit fontScale="85000" lnSpcReduction="10000"/>
          </a:bodyPr>
          <a:lstStyle/>
          <a:p>
            <a:r>
              <a:rPr lang="en-US" b="1" dirty="0" err="1">
                <a:solidFill>
                  <a:schemeClr val="tx1"/>
                </a:solidFill>
              </a:rPr>
              <a:t>WaveNet</a:t>
            </a:r>
            <a:endParaRPr lang="en-US" b="1" dirty="0">
              <a:solidFill>
                <a:schemeClr val="tx1"/>
              </a:solidFill>
            </a:endParaRPr>
          </a:p>
        </p:txBody>
      </p:sp>
      <p:sp>
        <p:nvSpPr>
          <p:cNvPr id="36" name="Text Placeholder 12">
            <a:extLst>
              <a:ext uri="{FF2B5EF4-FFF2-40B4-BE49-F238E27FC236}">
                <a16:creationId xmlns:a16="http://schemas.microsoft.com/office/drawing/2014/main" id="{651BBF3D-574C-CCB4-8B7B-358E26B7F3D9}"/>
              </a:ext>
            </a:extLst>
          </p:cNvPr>
          <p:cNvSpPr>
            <a:spLocks noGrp="1"/>
          </p:cNvSpPr>
          <p:nvPr>
            <p:ph type="body" sz="quarter" idx="21"/>
          </p:nvPr>
        </p:nvSpPr>
        <p:spPr/>
        <p:txBody>
          <a:bodyPr/>
          <a:lstStyle/>
          <a:p>
            <a:r>
              <a:rPr lang="ru-RU" sz="1400" dirty="0">
                <a:solidFill>
                  <a:schemeClr val="tx1"/>
                </a:solidFill>
              </a:rPr>
              <a:t>сильнейший игрок в го в истории</a:t>
            </a:r>
          </a:p>
          <a:p>
            <a:r>
              <a:rPr lang="ru-RU" sz="1400" dirty="0">
                <a:solidFill>
                  <a:schemeClr val="tx1"/>
                </a:solidFill>
              </a:rPr>
              <a:t>победил мирового чемпиона игры в го</a:t>
            </a:r>
          </a:p>
        </p:txBody>
      </p:sp>
      <p:sp>
        <p:nvSpPr>
          <p:cNvPr id="38" name="Text Placeholder 13">
            <a:extLst>
              <a:ext uri="{FF2B5EF4-FFF2-40B4-BE49-F238E27FC236}">
                <a16:creationId xmlns:a16="http://schemas.microsoft.com/office/drawing/2014/main" id="{6339D3BE-964A-3AA7-3992-7087DB57A1DA}"/>
              </a:ext>
            </a:extLst>
          </p:cNvPr>
          <p:cNvSpPr>
            <a:spLocks noGrp="1"/>
          </p:cNvSpPr>
          <p:nvPr>
            <p:ph type="body" sz="quarter" idx="22"/>
          </p:nvPr>
        </p:nvSpPr>
        <p:spPr/>
        <p:txBody>
          <a:bodyPr>
            <a:normAutofit fontScale="85000" lnSpcReduction="10000"/>
          </a:bodyPr>
          <a:lstStyle/>
          <a:p>
            <a:r>
              <a:rPr lang="en-US" b="1" dirty="0">
                <a:solidFill>
                  <a:schemeClr val="tx1"/>
                </a:solidFill>
              </a:rPr>
              <a:t>AlphaGo</a:t>
            </a:r>
          </a:p>
        </p:txBody>
      </p:sp>
      <p:sp>
        <p:nvSpPr>
          <p:cNvPr id="40" name="Text Placeholder 14">
            <a:extLst>
              <a:ext uri="{FF2B5EF4-FFF2-40B4-BE49-F238E27FC236}">
                <a16:creationId xmlns:a16="http://schemas.microsoft.com/office/drawing/2014/main" id="{ACB12645-3EA9-85FC-8052-C70E5158F16E}"/>
              </a:ext>
            </a:extLst>
          </p:cNvPr>
          <p:cNvSpPr>
            <a:spLocks noGrp="1"/>
          </p:cNvSpPr>
          <p:nvPr>
            <p:ph type="body" sz="quarter" idx="23"/>
          </p:nvPr>
        </p:nvSpPr>
        <p:spPr/>
        <p:txBody>
          <a:bodyPr/>
          <a:lstStyle/>
          <a:p>
            <a:r>
              <a:rPr lang="en-US" b="1" dirty="0">
                <a:solidFill>
                  <a:schemeClr val="tx1"/>
                </a:solidFill>
                <a:hlinkClick r:id="rId3">
                  <a:extLst>
                    <a:ext uri="{A12FA001-AC4F-418D-AE19-62706E023703}">
                      <ahyp:hlinkClr xmlns:ahyp="http://schemas.microsoft.com/office/drawing/2018/hyperlinkcolor" val="tx"/>
                    </a:ext>
                  </a:extLst>
                </a:hlinkClick>
              </a:rPr>
              <a:t>https://www.deepmind.com/research/open-source</a:t>
            </a:r>
            <a:endParaRPr lang="ru-RU" b="1" dirty="0">
              <a:solidFill>
                <a:schemeClr val="tx1"/>
              </a:solidFill>
            </a:endParaRPr>
          </a:p>
          <a:p>
            <a:r>
              <a:rPr lang="ru-RU" b="1" dirty="0">
                <a:solidFill>
                  <a:schemeClr val="tx1"/>
                </a:solidFill>
              </a:rPr>
              <a:t>.</a:t>
            </a:r>
            <a:endParaRPr lang="en-US" b="1" dirty="0">
              <a:solidFill>
                <a:schemeClr val="tx1"/>
              </a:solidFill>
            </a:endParaRPr>
          </a:p>
        </p:txBody>
      </p:sp>
      <p:sp>
        <p:nvSpPr>
          <p:cNvPr id="42" name="Text Placeholder 15">
            <a:extLst>
              <a:ext uri="{FF2B5EF4-FFF2-40B4-BE49-F238E27FC236}">
                <a16:creationId xmlns:a16="http://schemas.microsoft.com/office/drawing/2014/main" id="{0A8E2F51-2A5F-A4B4-0409-45EC0018B426}"/>
              </a:ext>
            </a:extLst>
          </p:cNvPr>
          <p:cNvSpPr>
            <a:spLocks noGrp="1"/>
          </p:cNvSpPr>
          <p:nvPr>
            <p:ph type="body" sz="quarter" idx="24"/>
          </p:nvPr>
        </p:nvSpPr>
        <p:spPr/>
        <p:txBody>
          <a:bodyPr>
            <a:normAutofit fontScale="85000" lnSpcReduction="10000"/>
          </a:bodyPr>
          <a:lstStyle/>
          <a:p>
            <a:r>
              <a:rPr lang="en-US" b="1" dirty="0">
                <a:solidFill>
                  <a:schemeClr val="tx1"/>
                </a:solidFill>
              </a:rPr>
              <a:t>Open source</a:t>
            </a:r>
          </a:p>
        </p:txBody>
      </p:sp>
    </p:spTree>
    <p:extLst>
      <p:ext uri="{BB962C8B-B14F-4D97-AF65-F5344CB8AC3E}">
        <p14:creationId xmlns:p14="http://schemas.microsoft.com/office/powerpoint/2010/main" val="1143875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0CD0F240-B8A5-4485-AC77-F2597FB98476}"/>
              </a:ext>
            </a:extLst>
          </p:cNvPr>
          <p:cNvPicPr>
            <a:picLocks noGrp="1" noChangeAspect="1"/>
          </p:cNvPicPr>
          <p:nvPr>
            <p:ph type="pic" sz="quarter" idx="12"/>
          </p:nvPr>
        </p:nvPicPr>
        <p:blipFill rotWithShape="1">
          <a:blip r:embed="rId2">
            <a:alphaModFix amt="5000"/>
            <a:extLst>
              <a:ext uri="{28A0092B-C50C-407E-A947-70E740481C1C}">
                <a14:useLocalDpi xmlns:a14="http://schemas.microsoft.com/office/drawing/2010/main" val="0"/>
              </a:ext>
            </a:extLst>
          </a:blip>
          <a:srcRect/>
          <a:stretch/>
        </p:blipFill>
        <p:spPr>
          <a:xfrm>
            <a:off x="180000" y="172039"/>
            <a:ext cx="11832000" cy="6513922"/>
          </a:xfrm>
          <a:noFill/>
        </p:spPr>
      </p:pic>
      <p:sp>
        <p:nvSpPr>
          <p:cNvPr id="3" name="Заголовок 2">
            <a:extLst>
              <a:ext uri="{FF2B5EF4-FFF2-40B4-BE49-F238E27FC236}">
                <a16:creationId xmlns:a16="http://schemas.microsoft.com/office/drawing/2014/main" id="{4A476058-6498-4F17-9FC2-CDC39221FF7E}"/>
              </a:ext>
            </a:extLst>
          </p:cNvPr>
          <p:cNvSpPr>
            <a:spLocks noGrp="1"/>
          </p:cNvSpPr>
          <p:nvPr>
            <p:ph type="title"/>
          </p:nvPr>
        </p:nvSpPr>
        <p:spPr/>
        <p:txBody>
          <a:bodyPr anchor="t">
            <a:normAutofit fontScale="90000"/>
          </a:bodyPr>
          <a:lstStyle/>
          <a:p>
            <a:r>
              <a:rPr lang="en-US" sz="2500" dirty="0" err="1">
                <a:solidFill>
                  <a:schemeClr val="tx1"/>
                </a:solidFill>
              </a:rPr>
              <a:t>MedyMatch</a:t>
            </a:r>
            <a:r>
              <a:rPr lang="en-US" sz="2500" dirty="0">
                <a:solidFill>
                  <a:schemeClr val="tx1"/>
                </a:solidFill>
              </a:rPr>
              <a:t> </a:t>
            </a:r>
            <a:r>
              <a:rPr lang="ru-RU" sz="2500" dirty="0">
                <a:solidFill>
                  <a:schemeClr val="tx1"/>
                </a:solidFill>
              </a:rPr>
              <a:t> </a:t>
            </a:r>
            <a:r>
              <a:rPr lang="en-US" sz="2500" dirty="0">
                <a:solidFill>
                  <a:schemeClr val="tx1"/>
                </a:solidFill>
              </a:rPr>
              <a:t>Technology</a:t>
            </a:r>
            <a:r>
              <a:rPr lang="ru-RU" sz="2500" dirty="0">
                <a:solidFill>
                  <a:schemeClr val="tx1"/>
                </a:solidFill>
              </a:rPr>
              <a:t> </a:t>
            </a:r>
            <a:r>
              <a:rPr lang="en-US" sz="2500" dirty="0">
                <a:solidFill>
                  <a:schemeClr val="tx1"/>
                </a:solidFill>
              </a:rPr>
              <a:t> - </a:t>
            </a:r>
            <a:r>
              <a:rPr lang="en-US" sz="2500" dirty="0" err="1">
                <a:solidFill>
                  <a:schemeClr val="tx1"/>
                </a:solidFill>
              </a:rPr>
              <a:t>MaxQ</a:t>
            </a:r>
            <a:r>
              <a:rPr lang="en-US" sz="2500" dirty="0">
                <a:solidFill>
                  <a:schemeClr val="tx1"/>
                </a:solidFill>
              </a:rPr>
              <a:t>-AI</a:t>
            </a:r>
            <a:r>
              <a:rPr lang="ru-RU" sz="2500" dirty="0">
                <a:solidFill>
                  <a:schemeClr val="tx1"/>
                </a:solidFill>
              </a:rPr>
              <a:t> (20</a:t>
            </a:r>
            <a:r>
              <a:rPr lang="en-US" sz="2500" dirty="0">
                <a:solidFill>
                  <a:schemeClr val="tx1"/>
                </a:solidFill>
              </a:rPr>
              <a:t>16</a:t>
            </a:r>
            <a:r>
              <a:rPr lang="ru-RU" sz="2500" dirty="0">
                <a:solidFill>
                  <a:schemeClr val="tx1"/>
                </a:solidFill>
              </a:rPr>
              <a:t>)</a:t>
            </a:r>
            <a:r>
              <a:rPr lang="en-US" sz="2500" dirty="0">
                <a:solidFill>
                  <a:schemeClr val="tx1"/>
                </a:solidFill>
              </a:rPr>
              <a:t> </a:t>
            </a:r>
            <a:endParaRPr lang="ru-RU" sz="2500" dirty="0">
              <a:solidFill>
                <a:schemeClr val="tx1"/>
              </a:solidFill>
            </a:endParaRPr>
          </a:p>
        </p:txBody>
      </p:sp>
      <p:sp>
        <p:nvSpPr>
          <p:cNvPr id="4" name="Номер слайда 3">
            <a:extLst>
              <a:ext uri="{FF2B5EF4-FFF2-40B4-BE49-F238E27FC236}">
                <a16:creationId xmlns:a16="http://schemas.microsoft.com/office/drawing/2014/main" id="{301946C9-6DD9-4B81-BEB7-1494EF3D0F19}"/>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solidFill>
                  <a:schemeClr val="tx1"/>
                </a:solidFill>
              </a:rPr>
              <a:pPr rtl="0">
                <a:spcAft>
                  <a:spcPts val="600"/>
                </a:spcAft>
              </a:pPr>
              <a:t>25</a:t>
            </a:fld>
            <a:endParaRPr lang="ru-RU" noProof="0">
              <a:solidFill>
                <a:schemeClr val="tx1"/>
              </a:solidFill>
            </a:endParaRPr>
          </a:p>
        </p:txBody>
      </p:sp>
      <p:sp>
        <p:nvSpPr>
          <p:cNvPr id="5" name="Текст 4">
            <a:extLst>
              <a:ext uri="{FF2B5EF4-FFF2-40B4-BE49-F238E27FC236}">
                <a16:creationId xmlns:a16="http://schemas.microsoft.com/office/drawing/2014/main" id="{8C32E3FA-2911-45A9-A019-48135B78FD4F}"/>
              </a:ext>
            </a:extLst>
          </p:cNvPr>
          <p:cNvSpPr>
            <a:spLocks noGrp="1"/>
          </p:cNvSpPr>
          <p:nvPr>
            <p:ph type="body" sz="quarter" idx="13"/>
          </p:nvPr>
        </p:nvSpPr>
        <p:spPr/>
        <p:txBody>
          <a:bodyPr>
            <a:normAutofit/>
          </a:bodyPr>
          <a:lstStyle/>
          <a:p>
            <a:r>
              <a:rPr lang="ru-RU" sz="1400" dirty="0">
                <a:solidFill>
                  <a:schemeClr val="tx1"/>
                </a:solidFill>
              </a:rPr>
              <a:t>Бренд для программного пакета </a:t>
            </a:r>
            <a:r>
              <a:rPr lang="en-US" sz="1400" dirty="0" err="1">
                <a:solidFill>
                  <a:schemeClr val="tx1"/>
                </a:solidFill>
              </a:rPr>
              <a:t>MaxQ</a:t>
            </a:r>
            <a:r>
              <a:rPr lang="en-US" sz="1400" dirty="0">
                <a:solidFill>
                  <a:schemeClr val="tx1"/>
                </a:solidFill>
              </a:rPr>
              <a:t> AI</a:t>
            </a:r>
            <a:endParaRPr lang="ru-RU" sz="1400" dirty="0">
              <a:solidFill>
                <a:schemeClr val="tx1"/>
              </a:solidFill>
            </a:endParaRPr>
          </a:p>
        </p:txBody>
      </p:sp>
      <p:sp>
        <p:nvSpPr>
          <p:cNvPr id="6" name="Текст 5">
            <a:extLst>
              <a:ext uri="{FF2B5EF4-FFF2-40B4-BE49-F238E27FC236}">
                <a16:creationId xmlns:a16="http://schemas.microsoft.com/office/drawing/2014/main" id="{24DF80BB-5A16-405D-8DDB-D39B0923DB69}"/>
              </a:ext>
            </a:extLst>
          </p:cNvPr>
          <p:cNvSpPr>
            <a:spLocks noGrp="1"/>
          </p:cNvSpPr>
          <p:nvPr>
            <p:ph type="body" sz="quarter" idx="14"/>
          </p:nvPr>
        </p:nvSpPr>
        <p:spPr/>
        <p:txBody>
          <a:bodyPr>
            <a:normAutofit fontScale="85000" lnSpcReduction="10000"/>
          </a:bodyPr>
          <a:lstStyle/>
          <a:p>
            <a:r>
              <a:rPr lang="en-US" b="1" dirty="0">
                <a:solidFill>
                  <a:schemeClr val="tx1"/>
                </a:solidFill>
              </a:rPr>
              <a:t>ACCIPIO</a:t>
            </a:r>
            <a:endParaRPr lang="ru-RU" b="1" dirty="0">
              <a:solidFill>
                <a:schemeClr val="tx1"/>
              </a:solidFill>
            </a:endParaRPr>
          </a:p>
        </p:txBody>
      </p:sp>
      <p:sp>
        <p:nvSpPr>
          <p:cNvPr id="24" name="Text Placeholder 6">
            <a:extLst>
              <a:ext uri="{FF2B5EF4-FFF2-40B4-BE49-F238E27FC236}">
                <a16:creationId xmlns:a16="http://schemas.microsoft.com/office/drawing/2014/main" id="{AA094832-ACB9-9267-552C-EE4893DABA34}"/>
              </a:ext>
            </a:extLst>
          </p:cNvPr>
          <p:cNvSpPr>
            <a:spLocks noGrp="1"/>
          </p:cNvSpPr>
          <p:nvPr>
            <p:ph type="body" sz="quarter" idx="15"/>
          </p:nvPr>
        </p:nvSpPr>
        <p:spPr>
          <a:xfrm>
            <a:off x="1470581" y="4439737"/>
            <a:ext cx="2812282" cy="1242556"/>
          </a:xfrm>
        </p:spPr>
        <p:txBody>
          <a:bodyPr>
            <a:normAutofit fontScale="92500"/>
          </a:bodyPr>
          <a:lstStyle/>
          <a:p>
            <a:r>
              <a:rPr lang="ru-RU" sz="1400" dirty="0">
                <a:solidFill>
                  <a:schemeClr val="tx1"/>
                </a:solidFill>
              </a:rPr>
              <a:t>выявляет признаки внутричерепных кровоизлияний, которые трудно диагностировать только при стандартном анализе данных визуализации.</a:t>
            </a:r>
            <a:endParaRPr lang="en-US" sz="1400" dirty="0">
              <a:solidFill>
                <a:schemeClr val="tx1"/>
              </a:solidFill>
            </a:endParaRPr>
          </a:p>
        </p:txBody>
      </p:sp>
      <p:sp>
        <p:nvSpPr>
          <p:cNvPr id="26" name="Text Placeholder 7">
            <a:extLst>
              <a:ext uri="{FF2B5EF4-FFF2-40B4-BE49-F238E27FC236}">
                <a16:creationId xmlns:a16="http://schemas.microsoft.com/office/drawing/2014/main" id="{8984BC2B-A28F-DC6C-5BF7-4A50DDBF865B}"/>
              </a:ext>
            </a:extLst>
          </p:cNvPr>
          <p:cNvSpPr>
            <a:spLocks noGrp="1"/>
          </p:cNvSpPr>
          <p:nvPr>
            <p:ph type="body" sz="quarter" idx="16"/>
          </p:nvPr>
        </p:nvSpPr>
        <p:spPr>
          <a:xfrm>
            <a:off x="1470581" y="3925219"/>
            <a:ext cx="2812282" cy="297888"/>
          </a:xfrm>
        </p:spPr>
        <p:txBody>
          <a:bodyPr>
            <a:normAutofit fontScale="85000" lnSpcReduction="10000"/>
          </a:bodyPr>
          <a:lstStyle/>
          <a:p>
            <a:r>
              <a:rPr lang="ru-RU" b="1" dirty="0">
                <a:solidFill>
                  <a:schemeClr val="tx1"/>
                </a:solidFill>
              </a:rPr>
              <a:t>Помощь врачам</a:t>
            </a:r>
            <a:endParaRPr lang="en-US" b="1" dirty="0">
              <a:solidFill>
                <a:schemeClr val="tx1"/>
              </a:solidFill>
            </a:endParaRPr>
          </a:p>
        </p:txBody>
      </p:sp>
      <p:pic>
        <p:nvPicPr>
          <p:cNvPr id="25" name="Рисунок 24">
            <a:extLst>
              <a:ext uri="{FF2B5EF4-FFF2-40B4-BE49-F238E27FC236}">
                <a16:creationId xmlns:a16="http://schemas.microsoft.com/office/drawing/2014/main" id="{3F3067D8-6A1B-42DE-BB69-EA4A52C153FC}"/>
              </a:ext>
            </a:extLst>
          </p:cNvPr>
          <p:cNvPicPr>
            <a:picLocks noChangeAspect="1"/>
          </p:cNvPicPr>
          <p:nvPr/>
        </p:nvPicPr>
        <p:blipFill>
          <a:blip r:embed="rId3"/>
          <a:stretch>
            <a:fillRect/>
          </a:stretch>
        </p:blipFill>
        <p:spPr>
          <a:xfrm>
            <a:off x="4546116" y="1686015"/>
            <a:ext cx="7395768" cy="4492282"/>
          </a:xfrm>
          <a:prstGeom prst="rect">
            <a:avLst/>
          </a:prstGeom>
        </p:spPr>
      </p:pic>
    </p:spTree>
    <p:extLst>
      <p:ext uri="{BB962C8B-B14F-4D97-AF65-F5344CB8AC3E}">
        <p14:creationId xmlns:p14="http://schemas.microsoft.com/office/powerpoint/2010/main" val="1932946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0CD0F240-B8A5-4485-AC77-F2597FB98476}"/>
              </a:ext>
            </a:extLst>
          </p:cNvPr>
          <p:cNvPicPr>
            <a:picLocks noGrp="1" noChangeAspect="1"/>
          </p:cNvPicPr>
          <p:nvPr>
            <p:ph type="pic" sz="quarter" idx="12"/>
          </p:nvPr>
        </p:nvPicPr>
        <p:blipFill rotWithShape="1">
          <a:blip r:embed="rId2">
            <a:alphaModFix amt="5000"/>
            <a:extLst>
              <a:ext uri="{28A0092B-C50C-407E-A947-70E740481C1C}">
                <a14:useLocalDpi xmlns:a14="http://schemas.microsoft.com/office/drawing/2010/main" val="0"/>
              </a:ext>
            </a:extLst>
          </a:blip>
          <a:srcRect/>
          <a:stretch/>
        </p:blipFill>
        <p:spPr>
          <a:xfrm>
            <a:off x="180000" y="118879"/>
            <a:ext cx="11832000" cy="6513922"/>
          </a:xfrm>
          <a:noFill/>
        </p:spPr>
      </p:pic>
      <p:sp>
        <p:nvSpPr>
          <p:cNvPr id="3" name="Заголовок 2">
            <a:extLst>
              <a:ext uri="{FF2B5EF4-FFF2-40B4-BE49-F238E27FC236}">
                <a16:creationId xmlns:a16="http://schemas.microsoft.com/office/drawing/2014/main" id="{4A476058-6498-4F17-9FC2-CDC39221FF7E}"/>
              </a:ext>
            </a:extLst>
          </p:cNvPr>
          <p:cNvSpPr>
            <a:spLocks noGrp="1"/>
          </p:cNvSpPr>
          <p:nvPr>
            <p:ph type="title"/>
          </p:nvPr>
        </p:nvSpPr>
        <p:spPr/>
        <p:txBody>
          <a:bodyPr anchor="t">
            <a:normAutofit fontScale="90000"/>
          </a:bodyPr>
          <a:lstStyle/>
          <a:p>
            <a:r>
              <a:rPr lang="ru-RU" sz="2500" dirty="0">
                <a:solidFill>
                  <a:schemeClr val="tx1"/>
                </a:solidFill>
              </a:rPr>
              <a:t>ориентация на пациента </a:t>
            </a:r>
          </a:p>
        </p:txBody>
      </p:sp>
      <p:sp>
        <p:nvSpPr>
          <p:cNvPr id="5" name="Текст 4">
            <a:extLst>
              <a:ext uri="{FF2B5EF4-FFF2-40B4-BE49-F238E27FC236}">
                <a16:creationId xmlns:a16="http://schemas.microsoft.com/office/drawing/2014/main" id="{8C32E3FA-2911-45A9-A019-48135B78FD4F}"/>
              </a:ext>
            </a:extLst>
          </p:cNvPr>
          <p:cNvSpPr>
            <a:spLocks noGrp="1"/>
          </p:cNvSpPr>
          <p:nvPr>
            <p:ph type="body" sz="quarter" idx="13"/>
          </p:nvPr>
        </p:nvSpPr>
        <p:spPr>
          <a:xfrm>
            <a:off x="1470581" y="2186444"/>
            <a:ext cx="2343968" cy="1242556"/>
          </a:xfrm>
        </p:spPr>
        <p:txBody>
          <a:bodyPr>
            <a:normAutofit/>
          </a:bodyPr>
          <a:lstStyle/>
          <a:p>
            <a:r>
              <a:rPr lang="ru-RU" sz="1600" dirty="0">
                <a:solidFill>
                  <a:schemeClr val="tx1"/>
                </a:solidFill>
              </a:rPr>
              <a:t>ЭКГ в домашних условия  на экране смартфона</a:t>
            </a:r>
          </a:p>
        </p:txBody>
      </p:sp>
      <p:sp>
        <p:nvSpPr>
          <p:cNvPr id="6" name="Текст 5">
            <a:extLst>
              <a:ext uri="{FF2B5EF4-FFF2-40B4-BE49-F238E27FC236}">
                <a16:creationId xmlns:a16="http://schemas.microsoft.com/office/drawing/2014/main" id="{24DF80BB-5A16-405D-8DDB-D39B0923DB69}"/>
              </a:ext>
            </a:extLst>
          </p:cNvPr>
          <p:cNvSpPr>
            <a:spLocks noGrp="1"/>
          </p:cNvSpPr>
          <p:nvPr>
            <p:ph type="body" sz="quarter" idx="14"/>
          </p:nvPr>
        </p:nvSpPr>
        <p:spPr/>
        <p:txBody>
          <a:bodyPr>
            <a:normAutofit fontScale="85000" lnSpcReduction="10000"/>
          </a:bodyPr>
          <a:lstStyle/>
          <a:p>
            <a:r>
              <a:rPr lang="en-US" b="1" dirty="0" err="1">
                <a:solidFill>
                  <a:schemeClr val="tx1"/>
                </a:solidFill>
              </a:rPr>
              <a:t>AliveCor</a:t>
            </a:r>
            <a:endParaRPr lang="ru-RU" b="1" dirty="0">
              <a:solidFill>
                <a:schemeClr val="tx1"/>
              </a:solidFill>
            </a:endParaRPr>
          </a:p>
        </p:txBody>
      </p:sp>
      <p:pic>
        <p:nvPicPr>
          <p:cNvPr id="2052" name="Picture 4">
            <a:extLst>
              <a:ext uri="{FF2B5EF4-FFF2-40B4-BE49-F238E27FC236}">
                <a16:creationId xmlns:a16="http://schemas.microsoft.com/office/drawing/2014/main" id="{3CCA7F02-3C79-4834-B1E4-3E78494E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750" y="2069551"/>
            <a:ext cx="8096250"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85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0CD0F240-B8A5-4485-AC77-F2597FB98476}"/>
              </a:ext>
            </a:extLst>
          </p:cNvPr>
          <p:cNvPicPr>
            <a:picLocks noGrp="1" noChangeAspect="1"/>
          </p:cNvPicPr>
          <p:nvPr>
            <p:ph type="pic" sz="quarter" idx="12"/>
          </p:nvPr>
        </p:nvPicPr>
        <p:blipFill rotWithShape="1">
          <a:blip r:embed="rId2">
            <a:alphaModFix amt="5000"/>
            <a:extLst>
              <a:ext uri="{28A0092B-C50C-407E-A947-70E740481C1C}">
                <a14:useLocalDpi xmlns:a14="http://schemas.microsoft.com/office/drawing/2010/main" val="0"/>
              </a:ext>
            </a:extLst>
          </a:blip>
          <a:srcRect/>
          <a:stretch/>
        </p:blipFill>
        <p:spPr>
          <a:xfrm>
            <a:off x="180000" y="118879"/>
            <a:ext cx="11832000" cy="6513922"/>
          </a:xfrm>
          <a:noFill/>
        </p:spPr>
      </p:pic>
      <p:sp>
        <p:nvSpPr>
          <p:cNvPr id="3" name="Заголовок 2">
            <a:extLst>
              <a:ext uri="{FF2B5EF4-FFF2-40B4-BE49-F238E27FC236}">
                <a16:creationId xmlns:a16="http://schemas.microsoft.com/office/drawing/2014/main" id="{4A476058-6498-4F17-9FC2-CDC39221FF7E}"/>
              </a:ext>
            </a:extLst>
          </p:cNvPr>
          <p:cNvSpPr>
            <a:spLocks noGrp="1"/>
          </p:cNvSpPr>
          <p:nvPr>
            <p:ph type="title"/>
          </p:nvPr>
        </p:nvSpPr>
        <p:spPr/>
        <p:txBody>
          <a:bodyPr anchor="t">
            <a:normAutofit fontScale="90000"/>
          </a:bodyPr>
          <a:lstStyle/>
          <a:p>
            <a:r>
              <a:rPr lang="ru-RU" sz="2500" dirty="0">
                <a:solidFill>
                  <a:schemeClr val="tx1"/>
                </a:solidFill>
              </a:rPr>
              <a:t>ориентация на пациента </a:t>
            </a:r>
          </a:p>
        </p:txBody>
      </p:sp>
      <p:sp>
        <p:nvSpPr>
          <p:cNvPr id="5" name="Текст 4">
            <a:extLst>
              <a:ext uri="{FF2B5EF4-FFF2-40B4-BE49-F238E27FC236}">
                <a16:creationId xmlns:a16="http://schemas.microsoft.com/office/drawing/2014/main" id="{8C32E3FA-2911-45A9-A019-48135B78FD4F}"/>
              </a:ext>
            </a:extLst>
          </p:cNvPr>
          <p:cNvSpPr>
            <a:spLocks noGrp="1"/>
          </p:cNvSpPr>
          <p:nvPr>
            <p:ph type="body" sz="quarter" idx="13"/>
          </p:nvPr>
        </p:nvSpPr>
        <p:spPr>
          <a:xfrm>
            <a:off x="1470580" y="2186444"/>
            <a:ext cx="3551245" cy="3398514"/>
          </a:xfrm>
        </p:spPr>
        <p:txBody>
          <a:bodyPr>
            <a:normAutofit/>
          </a:bodyPr>
          <a:lstStyle/>
          <a:p>
            <a:r>
              <a:rPr lang="ru-RU" sz="1400" dirty="0">
                <a:solidFill>
                  <a:schemeClr val="tx1"/>
                </a:solidFill>
              </a:rPr>
              <a:t>пятиминутный опрос пациентов о том, как они себя чувствуют. </a:t>
            </a:r>
          </a:p>
          <a:p>
            <a:r>
              <a:rPr lang="ru-RU" sz="1400" dirty="0">
                <a:solidFill>
                  <a:schemeClr val="tx1"/>
                </a:solidFill>
              </a:rPr>
              <a:t>приложение распознает речь и общается с пациентами сопереживающим голосом.</a:t>
            </a:r>
          </a:p>
          <a:p>
            <a:r>
              <a:rPr lang="ru-RU" sz="1400" dirty="0">
                <a:solidFill>
                  <a:schemeClr val="tx1"/>
                </a:solidFill>
              </a:rPr>
              <a:t>полученная информация оформляется в медицинскую запись, доступ к которой имеют только сотрудники медицинских учреждений</a:t>
            </a:r>
          </a:p>
        </p:txBody>
      </p:sp>
      <p:sp>
        <p:nvSpPr>
          <p:cNvPr id="6" name="Текст 5">
            <a:extLst>
              <a:ext uri="{FF2B5EF4-FFF2-40B4-BE49-F238E27FC236}">
                <a16:creationId xmlns:a16="http://schemas.microsoft.com/office/drawing/2014/main" id="{24DF80BB-5A16-405D-8DDB-D39B0923DB69}"/>
              </a:ext>
            </a:extLst>
          </p:cNvPr>
          <p:cNvSpPr>
            <a:spLocks noGrp="1"/>
          </p:cNvSpPr>
          <p:nvPr>
            <p:ph type="body" sz="quarter" idx="14"/>
          </p:nvPr>
        </p:nvSpPr>
        <p:spPr/>
        <p:txBody>
          <a:bodyPr>
            <a:normAutofit fontScale="85000" lnSpcReduction="10000"/>
          </a:bodyPr>
          <a:lstStyle/>
          <a:p>
            <a:r>
              <a:rPr lang="en-US" b="1" dirty="0" err="1">
                <a:solidFill>
                  <a:schemeClr val="tx1"/>
                </a:solidFill>
              </a:rPr>
              <a:t>Sensely</a:t>
            </a:r>
            <a:r>
              <a:rPr lang="en-US" b="1" dirty="0">
                <a:solidFill>
                  <a:schemeClr val="tx1"/>
                </a:solidFill>
              </a:rPr>
              <a:t> </a:t>
            </a:r>
            <a:endParaRPr lang="ru-RU" b="1" dirty="0">
              <a:solidFill>
                <a:schemeClr val="tx1"/>
              </a:solidFill>
            </a:endParaRPr>
          </a:p>
        </p:txBody>
      </p:sp>
      <p:pic>
        <p:nvPicPr>
          <p:cNvPr id="3076" name="Picture 4">
            <a:extLst>
              <a:ext uri="{FF2B5EF4-FFF2-40B4-BE49-F238E27FC236}">
                <a16:creationId xmlns:a16="http://schemas.microsoft.com/office/drawing/2014/main" id="{094DBA5B-638C-4F9A-825A-5E6DC6432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207153" y="1424947"/>
            <a:ext cx="6763426" cy="5557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723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0CD0F240-B8A5-4485-AC77-F2597FB98476}"/>
              </a:ext>
            </a:extLst>
          </p:cNvPr>
          <p:cNvPicPr>
            <a:picLocks noGrp="1" noChangeAspect="1"/>
          </p:cNvPicPr>
          <p:nvPr>
            <p:ph type="pic" sz="quarter" idx="12"/>
          </p:nvPr>
        </p:nvPicPr>
        <p:blipFill rotWithShape="1">
          <a:blip r:embed="rId2">
            <a:alphaModFix amt="5000"/>
            <a:extLst>
              <a:ext uri="{28A0092B-C50C-407E-A947-70E740481C1C}">
                <a14:useLocalDpi xmlns:a14="http://schemas.microsoft.com/office/drawing/2010/main" val="0"/>
              </a:ext>
            </a:extLst>
          </a:blip>
          <a:srcRect/>
          <a:stretch/>
        </p:blipFill>
        <p:spPr>
          <a:xfrm>
            <a:off x="180000" y="118879"/>
            <a:ext cx="11832000" cy="6513922"/>
          </a:xfrm>
          <a:noFill/>
        </p:spPr>
      </p:pic>
      <p:sp>
        <p:nvSpPr>
          <p:cNvPr id="3" name="Заголовок 2">
            <a:extLst>
              <a:ext uri="{FF2B5EF4-FFF2-40B4-BE49-F238E27FC236}">
                <a16:creationId xmlns:a16="http://schemas.microsoft.com/office/drawing/2014/main" id="{4A476058-6498-4F17-9FC2-CDC39221FF7E}"/>
              </a:ext>
            </a:extLst>
          </p:cNvPr>
          <p:cNvSpPr>
            <a:spLocks noGrp="1"/>
          </p:cNvSpPr>
          <p:nvPr>
            <p:ph type="title"/>
          </p:nvPr>
        </p:nvSpPr>
        <p:spPr/>
        <p:txBody>
          <a:bodyPr anchor="t">
            <a:normAutofit fontScale="90000"/>
          </a:bodyPr>
          <a:lstStyle/>
          <a:p>
            <a:r>
              <a:rPr lang="ru-RU" sz="2500" dirty="0">
                <a:solidFill>
                  <a:schemeClr val="tx1"/>
                </a:solidFill>
              </a:rPr>
              <a:t>ориентация на пациента </a:t>
            </a:r>
          </a:p>
        </p:txBody>
      </p:sp>
      <p:sp>
        <p:nvSpPr>
          <p:cNvPr id="5" name="Текст 4">
            <a:extLst>
              <a:ext uri="{FF2B5EF4-FFF2-40B4-BE49-F238E27FC236}">
                <a16:creationId xmlns:a16="http://schemas.microsoft.com/office/drawing/2014/main" id="{8C32E3FA-2911-45A9-A019-48135B78FD4F}"/>
              </a:ext>
            </a:extLst>
          </p:cNvPr>
          <p:cNvSpPr>
            <a:spLocks noGrp="1"/>
          </p:cNvSpPr>
          <p:nvPr>
            <p:ph type="body" sz="quarter" idx="13"/>
          </p:nvPr>
        </p:nvSpPr>
        <p:spPr>
          <a:xfrm>
            <a:off x="1470581" y="2186443"/>
            <a:ext cx="3300522" cy="2597863"/>
          </a:xfrm>
        </p:spPr>
        <p:txBody>
          <a:bodyPr>
            <a:noAutofit/>
          </a:bodyPr>
          <a:lstStyle/>
          <a:p>
            <a:r>
              <a:rPr lang="ru-RU" sz="1400" dirty="0">
                <a:solidFill>
                  <a:schemeClr val="tx1"/>
                </a:solidFill>
              </a:rPr>
              <a:t>понимает естественный язык, на котором написана медицинская карта пациента и описаны испытания на сайте</a:t>
            </a:r>
          </a:p>
          <a:p>
            <a:r>
              <a:rPr lang="ru-RU" sz="1400" dirty="0">
                <a:solidFill>
                  <a:schemeClr val="tx1"/>
                </a:solidFill>
              </a:rPr>
              <a:t>с помощью обученной нейросети предлагает подходящие варианты.</a:t>
            </a:r>
          </a:p>
          <a:p>
            <a:r>
              <a:rPr lang="ru-RU" sz="1400" dirty="0">
                <a:solidFill>
                  <a:schemeClr val="tx1"/>
                </a:solidFill>
              </a:rPr>
              <a:t>онкологические больные бесплатно получают лечение, которое будет доступно через несколько лет</a:t>
            </a:r>
          </a:p>
          <a:p>
            <a:endParaRPr lang="ru-RU" sz="1400" dirty="0">
              <a:solidFill>
                <a:schemeClr val="tx1"/>
              </a:solidFill>
            </a:endParaRPr>
          </a:p>
        </p:txBody>
      </p:sp>
      <p:sp>
        <p:nvSpPr>
          <p:cNvPr id="6" name="Текст 5">
            <a:extLst>
              <a:ext uri="{FF2B5EF4-FFF2-40B4-BE49-F238E27FC236}">
                <a16:creationId xmlns:a16="http://schemas.microsoft.com/office/drawing/2014/main" id="{24DF80BB-5A16-405D-8DDB-D39B0923DB69}"/>
              </a:ext>
            </a:extLst>
          </p:cNvPr>
          <p:cNvSpPr>
            <a:spLocks noGrp="1"/>
          </p:cNvSpPr>
          <p:nvPr>
            <p:ph type="body" sz="quarter" idx="14"/>
          </p:nvPr>
        </p:nvSpPr>
        <p:spPr/>
        <p:txBody>
          <a:bodyPr>
            <a:normAutofit fontScale="85000" lnSpcReduction="10000"/>
          </a:bodyPr>
          <a:lstStyle/>
          <a:p>
            <a:r>
              <a:rPr lang="en-US" b="1" dirty="0">
                <a:solidFill>
                  <a:schemeClr val="tx1"/>
                </a:solidFill>
              </a:rPr>
              <a:t>Mendel.ai</a:t>
            </a:r>
            <a:endParaRPr lang="ru-RU" b="1" dirty="0">
              <a:solidFill>
                <a:schemeClr val="tx1"/>
              </a:solidFill>
            </a:endParaRPr>
          </a:p>
        </p:txBody>
      </p:sp>
      <p:pic>
        <p:nvPicPr>
          <p:cNvPr id="4098" name="Picture 2">
            <a:extLst>
              <a:ext uri="{FF2B5EF4-FFF2-40B4-BE49-F238E27FC236}">
                <a16:creationId xmlns:a16="http://schemas.microsoft.com/office/drawing/2014/main" id="{702B37E7-51FC-4B9D-B152-897C3336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476" y="550447"/>
            <a:ext cx="4310738" cy="38627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4BE3D47-CFC3-44EA-8D4A-B30A8F7CA5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97821" y="3311154"/>
            <a:ext cx="5372953" cy="327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324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0CD0F240-B8A5-4485-AC77-F2597FB98476}"/>
              </a:ext>
            </a:extLst>
          </p:cNvPr>
          <p:cNvPicPr>
            <a:picLocks noGrp="1" noChangeAspect="1"/>
          </p:cNvPicPr>
          <p:nvPr>
            <p:ph type="pic" sz="quarter" idx="12"/>
          </p:nvPr>
        </p:nvPicPr>
        <p:blipFill rotWithShape="1">
          <a:blip r:embed="rId2">
            <a:alphaModFix amt="20000"/>
            <a:extLst>
              <a:ext uri="{28A0092B-C50C-407E-A947-70E740481C1C}">
                <a14:useLocalDpi xmlns:a14="http://schemas.microsoft.com/office/drawing/2010/main" val="0"/>
              </a:ext>
            </a:extLst>
          </a:blip>
          <a:srcRect/>
          <a:stretch/>
        </p:blipFill>
        <p:spPr>
          <a:xfrm>
            <a:off x="252927" y="172039"/>
            <a:ext cx="11832000" cy="6513922"/>
          </a:xfrm>
          <a:noFill/>
        </p:spPr>
      </p:pic>
      <p:sp>
        <p:nvSpPr>
          <p:cNvPr id="3" name="Заголовок 2">
            <a:extLst>
              <a:ext uri="{FF2B5EF4-FFF2-40B4-BE49-F238E27FC236}">
                <a16:creationId xmlns:a16="http://schemas.microsoft.com/office/drawing/2014/main" id="{4A476058-6498-4F17-9FC2-CDC39221FF7E}"/>
              </a:ext>
            </a:extLst>
          </p:cNvPr>
          <p:cNvSpPr>
            <a:spLocks noGrp="1"/>
          </p:cNvSpPr>
          <p:nvPr>
            <p:ph type="title"/>
          </p:nvPr>
        </p:nvSpPr>
        <p:spPr/>
        <p:txBody>
          <a:bodyPr anchor="t">
            <a:normAutofit fontScale="90000"/>
          </a:bodyPr>
          <a:lstStyle/>
          <a:p>
            <a:r>
              <a:rPr lang="ru-RU" sz="2500" dirty="0">
                <a:solidFill>
                  <a:schemeClr val="tx1"/>
                </a:solidFill>
              </a:rPr>
              <a:t>в отделениях реанимации и интенсивной терапии</a:t>
            </a:r>
          </a:p>
        </p:txBody>
      </p:sp>
      <p:sp>
        <p:nvSpPr>
          <p:cNvPr id="5" name="Текст 4">
            <a:extLst>
              <a:ext uri="{FF2B5EF4-FFF2-40B4-BE49-F238E27FC236}">
                <a16:creationId xmlns:a16="http://schemas.microsoft.com/office/drawing/2014/main" id="{8C32E3FA-2911-45A9-A019-48135B78FD4F}"/>
              </a:ext>
            </a:extLst>
          </p:cNvPr>
          <p:cNvSpPr>
            <a:spLocks noGrp="1"/>
          </p:cNvSpPr>
          <p:nvPr>
            <p:ph type="body" sz="quarter" idx="13"/>
          </p:nvPr>
        </p:nvSpPr>
        <p:spPr>
          <a:xfrm>
            <a:off x="1470580" y="2933510"/>
            <a:ext cx="4979257" cy="1363609"/>
          </a:xfrm>
        </p:spPr>
        <p:txBody>
          <a:bodyPr>
            <a:normAutofit lnSpcReduction="10000"/>
          </a:bodyPr>
          <a:lstStyle/>
          <a:p>
            <a:r>
              <a:rPr lang="ru-RU" dirty="0">
                <a:solidFill>
                  <a:schemeClr val="tx1"/>
                </a:solidFill>
              </a:rPr>
              <a:t>Прогноз развития сепсиса по ряду параметров (АД, частота сердечных сокращений, температура тела, частоты дыхания, SpO2, количество лейкоцитов, возраст пациента и другие параметры )</a:t>
            </a:r>
          </a:p>
          <a:p>
            <a:endParaRPr lang="ru-RU" dirty="0">
              <a:solidFill>
                <a:schemeClr val="tx1"/>
              </a:solidFill>
            </a:endParaRPr>
          </a:p>
          <a:p>
            <a:r>
              <a:rPr lang="ru-RU" dirty="0">
                <a:solidFill>
                  <a:schemeClr val="tx1"/>
                </a:solidFill>
              </a:rPr>
              <a:t>Удалось снизить уровень смертности в стационаре на ≥12%</a:t>
            </a:r>
          </a:p>
        </p:txBody>
      </p:sp>
      <p:sp>
        <p:nvSpPr>
          <p:cNvPr id="6" name="Текст 5">
            <a:extLst>
              <a:ext uri="{FF2B5EF4-FFF2-40B4-BE49-F238E27FC236}">
                <a16:creationId xmlns:a16="http://schemas.microsoft.com/office/drawing/2014/main" id="{24DF80BB-5A16-405D-8DDB-D39B0923DB69}"/>
              </a:ext>
            </a:extLst>
          </p:cNvPr>
          <p:cNvSpPr>
            <a:spLocks noGrp="1"/>
          </p:cNvSpPr>
          <p:nvPr>
            <p:ph type="body" sz="quarter" idx="14"/>
          </p:nvPr>
        </p:nvSpPr>
        <p:spPr>
          <a:xfrm>
            <a:off x="1470581" y="1775806"/>
            <a:ext cx="2812282" cy="1079590"/>
          </a:xfrm>
        </p:spPr>
        <p:txBody>
          <a:bodyPr>
            <a:normAutofit fontScale="85000" lnSpcReduction="10000"/>
          </a:bodyPr>
          <a:lstStyle/>
          <a:p>
            <a:r>
              <a:rPr lang="ru-RU" dirty="0">
                <a:solidFill>
                  <a:schemeClr val="accent2"/>
                </a:solidFill>
              </a:rPr>
              <a:t>Университет Сан-Франциско</a:t>
            </a:r>
            <a:br>
              <a:rPr lang="ru-RU" dirty="0">
                <a:solidFill>
                  <a:schemeClr val="accent2"/>
                </a:solidFill>
              </a:rPr>
            </a:br>
            <a:r>
              <a:rPr lang="ru-RU" dirty="0">
                <a:solidFill>
                  <a:schemeClr val="accent2"/>
                </a:solidFill>
              </a:rPr>
              <a:t>Университет Дьюка Госпиталь Джона </a:t>
            </a:r>
            <a:r>
              <a:rPr lang="ru-RU" dirty="0" err="1">
                <a:solidFill>
                  <a:schemeClr val="accent2"/>
                </a:solidFill>
              </a:rPr>
              <a:t>Хонкинса</a:t>
            </a:r>
            <a:endParaRPr lang="ru-RU" dirty="0">
              <a:solidFill>
                <a:schemeClr val="accent2"/>
              </a:solidFill>
            </a:endParaRPr>
          </a:p>
        </p:txBody>
      </p:sp>
      <p:pic>
        <p:nvPicPr>
          <p:cNvPr id="1026" name="Picture 2">
            <a:extLst>
              <a:ext uri="{FF2B5EF4-FFF2-40B4-BE49-F238E27FC236}">
                <a16:creationId xmlns:a16="http://schemas.microsoft.com/office/drawing/2014/main" id="{96A69F26-D343-7BA0-5AEA-18EF4DFED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012" y="1351119"/>
            <a:ext cx="4979257" cy="2794535"/>
          </a:xfrm>
          <a:prstGeom prst="rect">
            <a:avLst/>
          </a:prstGeom>
          <a:noFill/>
          <a:extLst>
            <a:ext uri="{909E8E84-426E-40DD-AFC4-6F175D3DCCD1}">
              <a14:hiddenFill xmlns:a14="http://schemas.microsoft.com/office/drawing/2010/main">
                <a:solidFill>
                  <a:srgbClr val="FFFFFF"/>
                </a:solidFill>
              </a14:hiddenFill>
            </a:ext>
          </a:extLst>
        </p:spPr>
      </p:pic>
      <p:sp>
        <p:nvSpPr>
          <p:cNvPr id="13" name="Текст 5">
            <a:extLst>
              <a:ext uri="{FF2B5EF4-FFF2-40B4-BE49-F238E27FC236}">
                <a16:creationId xmlns:a16="http://schemas.microsoft.com/office/drawing/2014/main" id="{01240AF7-566B-F5EF-9256-A41885CE2833}"/>
              </a:ext>
            </a:extLst>
          </p:cNvPr>
          <p:cNvSpPr txBox="1">
            <a:spLocks/>
          </p:cNvSpPr>
          <p:nvPr/>
        </p:nvSpPr>
        <p:spPr>
          <a:xfrm>
            <a:off x="1470581" y="5030434"/>
            <a:ext cx="2812282" cy="298891"/>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1000"/>
              </a:spcAft>
              <a:buClr>
                <a:schemeClr val="accent2"/>
              </a:buClr>
              <a:buFont typeface="Arial" panose="020B0604020202020204" pitchFamily="34" charset="0"/>
              <a:buNone/>
              <a:defRPr sz="1800" b="0" kern="1200" cap="none" baseline="0">
                <a:solidFill>
                  <a:schemeClr val="accent1"/>
                </a:solidFill>
                <a:latin typeface="+mj-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solidFill>
                  <a:schemeClr val="accent2"/>
                </a:solidFill>
              </a:rPr>
              <a:t>Корея, 2019</a:t>
            </a:r>
          </a:p>
        </p:txBody>
      </p:sp>
      <p:sp>
        <p:nvSpPr>
          <p:cNvPr id="14" name="Текст 4">
            <a:extLst>
              <a:ext uri="{FF2B5EF4-FFF2-40B4-BE49-F238E27FC236}">
                <a16:creationId xmlns:a16="http://schemas.microsoft.com/office/drawing/2014/main" id="{20D84736-E1FA-4FEE-ACBF-3762D9A3F26B}"/>
              </a:ext>
            </a:extLst>
          </p:cNvPr>
          <p:cNvSpPr txBox="1">
            <a:spLocks/>
          </p:cNvSpPr>
          <p:nvPr/>
        </p:nvSpPr>
        <p:spPr>
          <a:xfrm>
            <a:off x="1470579" y="5401401"/>
            <a:ext cx="4979257" cy="505735"/>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1000"/>
              </a:spcAft>
              <a:buClr>
                <a:schemeClr val="accent2"/>
              </a:buClr>
              <a:buFont typeface="Arial" panose="020B0604020202020204" pitchFamily="34" charset="0"/>
              <a:buNone/>
              <a:defRPr sz="1200" kern="1200">
                <a:solidFill>
                  <a:schemeClr val="bg1"/>
                </a:solidFill>
                <a:latin typeface="+mn-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solidFill>
                  <a:schemeClr val="tx1"/>
                </a:solidFill>
              </a:rPr>
              <a:t>Прогноз внезапной остановки сердца</a:t>
            </a:r>
          </a:p>
          <a:p>
            <a:endParaRPr lang="ru-RU" dirty="0">
              <a:solidFill>
                <a:schemeClr val="tx1"/>
              </a:solidFill>
            </a:endParaRPr>
          </a:p>
          <a:p>
            <a:endParaRPr lang="ru-RU" dirty="0">
              <a:solidFill>
                <a:schemeClr val="tx1"/>
              </a:solidFill>
            </a:endParaRPr>
          </a:p>
        </p:txBody>
      </p:sp>
      <p:sp>
        <p:nvSpPr>
          <p:cNvPr id="9" name="TextBox 8">
            <a:extLst>
              <a:ext uri="{FF2B5EF4-FFF2-40B4-BE49-F238E27FC236}">
                <a16:creationId xmlns:a16="http://schemas.microsoft.com/office/drawing/2014/main" id="{214B59A7-AC29-0CFE-0CAD-B1E4DAC2A877}"/>
              </a:ext>
            </a:extLst>
          </p:cNvPr>
          <p:cNvSpPr txBox="1"/>
          <p:nvPr/>
        </p:nvSpPr>
        <p:spPr>
          <a:xfrm>
            <a:off x="6894464" y="5030434"/>
            <a:ext cx="4862805" cy="646331"/>
          </a:xfrm>
          <a:prstGeom prst="rect">
            <a:avLst/>
          </a:prstGeom>
          <a:noFill/>
        </p:spPr>
        <p:txBody>
          <a:bodyPr wrap="square" rtlCol="0">
            <a:spAutoFit/>
          </a:bodyPr>
          <a:lstStyle/>
          <a:p>
            <a:r>
              <a:rPr lang="en-US" sz="1200" dirty="0"/>
              <a:t>https://bmjopenrespres.bmj.com/content/4/1/e000234</a:t>
            </a:r>
            <a:endParaRPr lang="ru-RU" sz="1200" dirty="0"/>
          </a:p>
          <a:p>
            <a:endParaRPr lang="ru-RU" sz="1200" dirty="0"/>
          </a:p>
          <a:p>
            <a:r>
              <a:rPr lang="en-US" sz="1200" dirty="0"/>
              <a:t>https://www.ncbi.nlm.nih.gov/pmc/articles/PMC6780058/</a:t>
            </a:r>
            <a:endParaRPr lang="ru-RU" sz="1200" dirty="0"/>
          </a:p>
        </p:txBody>
      </p:sp>
    </p:spTree>
    <p:extLst>
      <p:ext uri="{BB962C8B-B14F-4D97-AF65-F5344CB8AC3E}">
        <p14:creationId xmlns:p14="http://schemas.microsoft.com/office/powerpoint/2010/main" val="17357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8" name="Straight Connector 67">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Isosceles Triangle 71">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4"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Isosceles Triangle 75">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Isosceles Triangle 76">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79" name="Rectangle 7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
            <a:extLst>
              <a:ext uri="{FF2B5EF4-FFF2-40B4-BE49-F238E27FC236}">
                <a16:creationId xmlns:a16="http://schemas.microsoft.com/office/drawing/2014/main" id="{8694C832-9D8A-3644-27D7-1F336085AFD8}"/>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a:t>Big data</a:t>
            </a:r>
          </a:p>
        </p:txBody>
      </p:sp>
      <p:sp>
        <p:nvSpPr>
          <p:cNvPr id="81" name="Isosceles Triangle 8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Номер слайда 3">
            <a:extLst>
              <a:ext uri="{FF2B5EF4-FFF2-40B4-BE49-F238E27FC236}">
                <a16:creationId xmlns:a16="http://schemas.microsoft.com/office/drawing/2014/main" id="{C568850F-D482-C42C-0E50-B164E74680B7}"/>
              </a:ext>
            </a:extLst>
          </p:cNvPr>
          <p:cNvSpPr>
            <a:spLocks noGrp="1"/>
          </p:cNvSpPr>
          <p:nvPr>
            <p:ph type="sldNum" sz="quarter" idx="11"/>
          </p:nvPr>
        </p:nvSpPr>
        <p:spPr>
          <a:xfrm>
            <a:off x="9894532" y="6182876"/>
            <a:ext cx="683339" cy="365125"/>
          </a:xfrm>
        </p:spPr>
        <p:txBody>
          <a:bodyPr vert="horz" lIns="91440" tIns="45720" rIns="91440" bIns="45720" rtlCol="0" anchor="ctr">
            <a:normAutofit/>
          </a:bodyPr>
          <a:lstStyle/>
          <a:p>
            <a:pPr>
              <a:spcAft>
                <a:spcPts val="600"/>
              </a:spcAft>
            </a:pPr>
            <a:fld id="{EECC7194-A4D0-457B-9D3E-53681723AFF7}" type="slidenum">
              <a:rPr lang="en-US" b="0" i="0" noProof="0"/>
              <a:pPr>
                <a:spcAft>
                  <a:spcPts val="600"/>
                </a:spcAft>
              </a:pPr>
              <a:t>3</a:t>
            </a:fld>
            <a:endParaRPr lang="en-US" b="0" i="0" noProof="0"/>
          </a:p>
        </p:txBody>
      </p:sp>
      <p:sp>
        <p:nvSpPr>
          <p:cNvPr id="83" name="Isosceles Triangle 8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62" name="Text Placeholder 1">
            <a:extLst>
              <a:ext uri="{FF2B5EF4-FFF2-40B4-BE49-F238E27FC236}">
                <a16:creationId xmlns:a16="http://schemas.microsoft.com/office/drawing/2014/main" id="{BC60A3CE-2FA9-420F-45AA-99C247A043A0}"/>
              </a:ext>
            </a:extLst>
          </p:cNvPr>
          <p:cNvGraphicFramePr/>
          <p:nvPr>
            <p:extLst>
              <p:ext uri="{D42A27DB-BD31-4B8C-83A1-F6EECF244321}">
                <p14:modId xmlns:p14="http://schemas.microsoft.com/office/powerpoint/2010/main" val="27150067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3347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0CD0F240-B8A5-4485-AC77-F2597FB98476}"/>
              </a:ext>
            </a:extLst>
          </p:cNvPr>
          <p:cNvPicPr>
            <a:picLocks noGrp="1" noChangeAspect="1"/>
          </p:cNvPicPr>
          <p:nvPr>
            <p:ph type="pic" sz="quarter" idx="12"/>
          </p:nvPr>
        </p:nvPicPr>
        <p:blipFill rotWithShape="1">
          <a:blip r:embed="rId2">
            <a:alphaModFix amt="20000"/>
            <a:extLst>
              <a:ext uri="{28A0092B-C50C-407E-A947-70E740481C1C}">
                <a14:useLocalDpi xmlns:a14="http://schemas.microsoft.com/office/drawing/2010/main" val="0"/>
              </a:ext>
            </a:extLst>
          </a:blip>
          <a:srcRect/>
          <a:stretch/>
        </p:blipFill>
        <p:spPr>
          <a:xfrm>
            <a:off x="252927" y="172039"/>
            <a:ext cx="11832000" cy="6513922"/>
          </a:xfrm>
          <a:noFill/>
        </p:spPr>
      </p:pic>
      <p:sp>
        <p:nvSpPr>
          <p:cNvPr id="3" name="Заголовок 2">
            <a:extLst>
              <a:ext uri="{FF2B5EF4-FFF2-40B4-BE49-F238E27FC236}">
                <a16:creationId xmlns:a16="http://schemas.microsoft.com/office/drawing/2014/main" id="{4A476058-6498-4F17-9FC2-CDC39221FF7E}"/>
              </a:ext>
            </a:extLst>
          </p:cNvPr>
          <p:cNvSpPr>
            <a:spLocks noGrp="1"/>
          </p:cNvSpPr>
          <p:nvPr>
            <p:ph type="title"/>
          </p:nvPr>
        </p:nvSpPr>
        <p:spPr/>
        <p:txBody>
          <a:bodyPr anchor="t">
            <a:normAutofit fontScale="90000"/>
          </a:bodyPr>
          <a:lstStyle/>
          <a:p>
            <a:r>
              <a:rPr lang="ru-RU" sz="2500" dirty="0">
                <a:solidFill>
                  <a:schemeClr val="tx1"/>
                </a:solidFill>
              </a:rPr>
              <a:t>Реабилитация больных</a:t>
            </a:r>
          </a:p>
        </p:txBody>
      </p:sp>
      <p:sp>
        <p:nvSpPr>
          <p:cNvPr id="11" name="Текст 10">
            <a:extLst>
              <a:ext uri="{FF2B5EF4-FFF2-40B4-BE49-F238E27FC236}">
                <a16:creationId xmlns:a16="http://schemas.microsoft.com/office/drawing/2014/main" id="{F9FD2171-49FB-5DD2-0425-4AE505D6BFCB}"/>
              </a:ext>
            </a:extLst>
          </p:cNvPr>
          <p:cNvSpPr>
            <a:spLocks noGrp="1"/>
          </p:cNvSpPr>
          <p:nvPr>
            <p:ph type="body" sz="quarter" idx="13"/>
          </p:nvPr>
        </p:nvSpPr>
        <p:spPr/>
        <p:txBody>
          <a:bodyPr/>
          <a:lstStyle/>
          <a:p>
            <a:endParaRPr lang="ru-RU"/>
          </a:p>
        </p:txBody>
      </p:sp>
      <p:sp>
        <p:nvSpPr>
          <p:cNvPr id="2" name="TextBox 1">
            <a:extLst>
              <a:ext uri="{FF2B5EF4-FFF2-40B4-BE49-F238E27FC236}">
                <a16:creationId xmlns:a16="http://schemas.microsoft.com/office/drawing/2014/main" id="{0E3C2222-4EE4-EEA5-F7A3-CEBAB69B2795}"/>
              </a:ext>
            </a:extLst>
          </p:cNvPr>
          <p:cNvSpPr txBox="1"/>
          <p:nvPr/>
        </p:nvSpPr>
        <p:spPr>
          <a:xfrm>
            <a:off x="1666924" y="1313066"/>
            <a:ext cx="7825693" cy="523220"/>
          </a:xfrm>
          <a:prstGeom prst="rect">
            <a:avLst/>
          </a:prstGeom>
          <a:noFill/>
        </p:spPr>
        <p:txBody>
          <a:bodyPr wrap="square" rtlCol="0">
            <a:spAutoFit/>
          </a:bodyPr>
          <a:lstStyle/>
          <a:p>
            <a:r>
              <a:rPr lang="ru-RU" sz="2800" dirty="0">
                <a:solidFill>
                  <a:schemeClr val="accent2"/>
                </a:solidFill>
                <a:latin typeface="+mj-lt"/>
              </a:rPr>
              <a:t>Интернет вещей</a:t>
            </a:r>
            <a:r>
              <a:rPr lang="en-US" sz="2800" dirty="0">
                <a:solidFill>
                  <a:schemeClr val="accent2"/>
                </a:solidFill>
                <a:latin typeface="+mj-lt"/>
              </a:rPr>
              <a:t> (IoT)</a:t>
            </a:r>
            <a:endParaRPr lang="ru-RU" sz="2800" dirty="0">
              <a:solidFill>
                <a:schemeClr val="accent2"/>
              </a:solidFill>
              <a:latin typeface="+mj-lt"/>
            </a:endParaRPr>
          </a:p>
        </p:txBody>
      </p:sp>
      <p:pic>
        <p:nvPicPr>
          <p:cNvPr id="6" name="Рисунок 7">
            <a:extLst>
              <a:ext uri="{FF2B5EF4-FFF2-40B4-BE49-F238E27FC236}">
                <a16:creationId xmlns:a16="http://schemas.microsoft.com/office/drawing/2014/main" id="{0E31F4D9-205E-1EF1-E4EA-8D3FB4DC549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827" y="2120511"/>
            <a:ext cx="3972393" cy="2901204"/>
          </a:xfrm>
          <a:prstGeom prst="rect">
            <a:avLst/>
          </a:prstGeom>
          <a:noFill/>
          <a:ln>
            <a:noFill/>
          </a:ln>
        </p:spPr>
      </p:pic>
      <p:pic>
        <p:nvPicPr>
          <p:cNvPr id="7" name="Picture 4" descr="Diagram&#10;&#10;Description automatically generated">
            <a:extLst>
              <a:ext uri="{FF2B5EF4-FFF2-40B4-BE49-F238E27FC236}">
                <a16:creationId xmlns:a16="http://schemas.microsoft.com/office/drawing/2014/main" id="{A0571DA0-C113-5788-780C-EAFEDBE3A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623" y="681593"/>
            <a:ext cx="4833738" cy="3632695"/>
          </a:xfrm>
          <a:prstGeom prst="rect">
            <a:avLst/>
          </a:prstGeom>
        </p:spPr>
      </p:pic>
      <p:sp>
        <p:nvSpPr>
          <p:cNvPr id="9" name="TextBox 8">
            <a:extLst>
              <a:ext uri="{FF2B5EF4-FFF2-40B4-BE49-F238E27FC236}">
                <a16:creationId xmlns:a16="http://schemas.microsoft.com/office/drawing/2014/main" id="{BDED9E03-9DF3-405E-B862-EA91F39D476E}"/>
              </a:ext>
            </a:extLst>
          </p:cNvPr>
          <p:cNvSpPr txBox="1"/>
          <p:nvPr/>
        </p:nvSpPr>
        <p:spPr>
          <a:xfrm>
            <a:off x="6096000" y="4823842"/>
            <a:ext cx="5235828" cy="646331"/>
          </a:xfrm>
          <a:prstGeom prst="rect">
            <a:avLst/>
          </a:prstGeom>
          <a:noFill/>
        </p:spPr>
        <p:txBody>
          <a:bodyPr wrap="square">
            <a:spAutoFit/>
          </a:bodyPr>
          <a:lstStyle/>
          <a:p>
            <a:r>
              <a:rPr lang="en-US" dirty="0"/>
              <a:t>I</a:t>
            </a:r>
            <a:r>
              <a:rPr lang="ru-RU" dirty="0" err="1"/>
              <a:t>ntrabody</a:t>
            </a:r>
            <a:r>
              <a:rPr lang="ru-RU" dirty="0"/>
              <a:t> </a:t>
            </a:r>
            <a:r>
              <a:rPr lang="ru-RU" dirty="0" err="1"/>
              <a:t>networks</a:t>
            </a:r>
            <a:r>
              <a:rPr lang="ru-RU" dirty="0"/>
              <a:t> – управление из макро мира наноустройствами внутри человека </a:t>
            </a:r>
          </a:p>
        </p:txBody>
      </p:sp>
    </p:spTree>
    <p:extLst>
      <p:ext uri="{BB962C8B-B14F-4D97-AF65-F5344CB8AC3E}">
        <p14:creationId xmlns:p14="http://schemas.microsoft.com/office/powerpoint/2010/main" val="1562190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0CD0F240-B8A5-4485-AC77-F2597FB98476}"/>
              </a:ext>
            </a:extLst>
          </p:cNvPr>
          <p:cNvPicPr>
            <a:picLocks noGrp="1" noChangeAspect="1"/>
          </p:cNvPicPr>
          <p:nvPr>
            <p:ph type="pic" sz="quarter" idx="12"/>
          </p:nvPr>
        </p:nvPicPr>
        <p:blipFill rotWithShape="1">
          <a:blip r:embed="rId2">
            <a:alphaModFix amt="20000"/>
            <a:extLst>
              <a:ext uri="{28A0092B-C50C-407E-A947-70E740481C1C}">
                <a14:useLocalDpi xmlns:a14="http://schemas.microsoft.com/office/drawing/2010/main" val="0"/>
              </a:ext>
            </a:extLst>
          </a:blip>
          <a:srcRect/>
          <a:stretch/>
        </p:blipFill>
        <p:spPr>
          <a:xfrm>
            <a:off x="180000" y="118879"/>
            <a:ext cx="11832000" cy="6513922"/>
          </a:xfrm>
          <a:noFill/>
        </p:spPr>
      </p:pic>
      <p:sp>
        <p:nvSpPr>
          <p:cNvPr id="3" name="Заголовок 2">
            <a:extLst>
              <a:ext uri="{FF2B5EF4-FFF2-40B4-BE49-F238E27FC236}">
                <a16:creationId xmlns:a16="http://schemas.microsoft.com/office/drawing/2014/main" id="{4A476058-6498-4F17-9FC2-CDC39221FF7E}"/>
              </a:ext>
            </a:extLst>
          </p:cNvPr>
          <p:cNvSpPr>
            <a:spLocks noGrp="1"/>
          </p:cNvSpPr>
          <p:nvPr>
            <p:ph type="title"/>
          </p:nvPr>
        </p:nvSpPr>
        <p:spPr/>
        <p:txBody>
          <a:bodyPr anchor="t">
            <a:normAutofit fontScale="90000"/>
          </a:bodyPr>
          <a:lstStyle/>
          <a:p>
            <a:r>
              <a:rPr lang="ru-RU" sz="2500" dirty="0">
                <a:solidFill>
                  <a:schemeClr val="tx1"/>
                </a:solidFill>
              </a:rPr>
              <a:t>Поиск и найм персонала</a:t>
            </a:r>
          </a:p>
        </p:txBody>
      </p:sp>
      <p:sp>
        <p:nvSpPr>
          <p:cNvPr id="5" name="Текст 4">
            <a:extLst>
              <a:ext uri="{FF2B5EF4-FFF2-40B4-BE49-F238E27FC236}">
                <a16:creationId xmlns:a16="http://schemas.microsoft.com/office/drawing/2014/main" id="{8C32E3FA-2911-45A9-A019-48135B78FD4F}"/>
              </a:ext>
            </a:extLst>
          </p:cNvPr>
          <p:cNvSpPr>
            <a:spLocks noGrp="1"/>
          </p:cNvSpPr>
          <p:nvPr>
            <p:ph type="body" sz="quarter" idx="13"/>
          </p:nvPr>
        </p:nvSpPr>
        <p:spPr>
          <a:xfrm>
            <a:off x="1470581" y="2186443"/>
            <a:ext cx="2961174" cy="2597863"/>
          </a:xfrm>
        </p:spPr>
        <p:txBody>
          <a:bodyPr>
            <a:normAutofit/>
          </a:bodyPr>
          <a:lstStyle/>
          <a:p>
            <a:r>
              <a:rPr lang="ru-RU" dirty="0">
                <a:solidFill>
                  <a:schemeClr val="tx1"/>
                </a:solidFill>
              </a:rPr>
              <a:t>Главного врача Центральной районный больницы Вологодской области наняли с помощью ИИ. По заявлению авторов разработки – впервые в России ее использовали для поиска и трудоустройства специалиста такой компетенции.</a:t>
            </a:r>
          </a:p>
          <a:p>
            <a:endParaRPr lang="ru-RU" dirty="0">
              <a:solidFill>
                <a:schemeClr val="tx1"/>
              </a:solidFill>
            </a:endParaRPr>
          </a:p>
          <a:p>
            <a:r>
              <a:rPr lang="ru-RU" dirty="0">
                <a:solidFill>
                  <a:schemeClr val="tx1"/>
                </a:solidFill>
              </a:rPr>
              <a:t>(2019)</a:t>
            </a:r>
          </a:p>
        </p:txBody>
      </p:sp>
      <p:sp>
        <p:nvSpPr>
          <p:cNvPr id="6" name="Текст 5">
            <a:extLst>
              <a:ext uri="{FF2B5EF4-FFF2-40B4-BE49-F238E27FC236}">
                <a16:creationId xmlns:a16="http://schemas.microsoft.com/office/drawing/2014/main" id="{24DF80BB-5A16-405D-8DDB-D39B0923DB69}"/>
              </a:ext>
            </a:extLst>
          </p:cNvPr>
          <p:cNvSpPr>
            <a:spLocks noGrp="1"/>
          </p:cNvSpPr>
          <p:nvPr>
            <p:ph type="body" sz="quarter" idx="14"/>
          </p:nvPr>
        </p:nvSpPr>
        <p:spPr/>
        <p:txBody>
          <a:bodyPr>
            <a:normAutofit fontScale="77500" lnSpcReduction="20000"/>
          </a:bodyPr>
          <a:lstStyle/>
          <a:p>
            <a:r>
              <a:rPr lang="en-US" dirty="0">
                <a:solidFill>
                  <a:schemeClr val="tx2">
                    <a:lumMod val="90000"/>
                    <a:lumOff val="10000"/>
                  </a:schemeClr>
                </a:solidFill>
              </a:rPr>
              <a:t>Sever.ai</a:t>
            </a:r>
            <a:r>
              <a:rPr lang="ru-RU" dirty="0">
                <a:solidFill>
                  <a:schemeClr val="tx2">
                    <a:lumMod val="90000"/>
                    <a:lumOff val="10000"/>
                  </a:schemeClr>
                </a:solidFill>
              </a:rPr>
              <a:t> (</a:t>
            </a:r>
            <a:r>
              <a:rPr lang="en-US" dirty="0">
                <a:solidFill>
                  <a:schemeClr val="tx2">
                    <a:lumMod val="90000"/>
                    <a:lumOff val="10000"/>
                  </a:schemeClr>
                </a:solidFill>
              </a:rPr>
              <a:t>IT-</a:t>
            </a:r>
            <a:r>
              <a:rPr lang="ru-RU" dirty="0">
                <a:solidFill>
                  <a:schemeClr val="tx2">
                    <a:lumMod val="90000"/>
                    <a:lumOff val="10000"/>
                  </a:schemeClr>
                </a:solidFill>
              </a:rPr>
              <a:t>холдинг </a:t>
            </a:r>
            <a:r>
              <a:rPr lang="en-US" dirty="0" err="1">
                <a:solidFill>
                  <a:schemeClr val="tx2">
                    <a:lumMod val="90000"/>
                    <a:lumOff val="10000"/>
                  </a:schemeClr>
                </a:solidFill>
              </a:rPr>
              <a:t>TalentTech</a:t>
            </a:r>
            <a:r>
              <a:rPr lang="ru-RU" dirty="0">
                <a:solidFill>
                  <a:schemeClr val="tx2">
                    <a:lumMod val="90000"/>
                    <a:lumOff val="10000"/>
                  </a:schemeClr>
                </a:solidFill>
              </a:rPr>
              <a:t>)</a:t>
            </a:r>
          </a:p>
        </p:txBody>
      </p:sp>
      <p:sp>
        <p:nvSpPr>
          <p:cNvPr id="2" name="TextBox 1">
            <a:extLst>
              <a:ext uri="{FF2B5EF4-FFF2-40B4-BE49-F238E27FC236}">
                <a16:creationId xmlns:a16="http://schemas.microsoft.com/office/drawing/2014/main" id="{D541503F-11C0-9AE8-C49E-EB7D3AC9EE09}"/>
              </a:ext>
            </a:extLst>
          </p:cNvPr>
          <p:cNvSpPr txBox="1"/>
          <p:nvPr/>
        </p:nvSpPr>
        <p:spPr>
          <a:xfrm>
            <a:off x="6096000" y="3214425"/>
            <a:ext cx="5811769" cy="2893100"/>
          </a:xfrm>
          <a:prstGeom prst="rect">
            <a:avLst/>
          </a:prstGeom>
          <a:noFill/>
        </p:spPr>
        <p:txBody>
          <a:bodyPr wrap="square" rtlCol="0">
            <a:spAutoFit/>
          </a:bodyPr>
          <a:lstStyle/>
          <a:p>
            <a:r>
              <a:rPr lang="ru-RU" sz="1400" dirty="0"/>
              <a:t>На первом этапе </a:t>
            </a:r>
            <a:r>
              <a:rPr lang="ru-RU" sz="1400" dirty="0" err="1"/>
              <a:t>проскринили</a:t>
            </a:r>
            <a:r>
              <a:rPr lang="ru-RU" sz="1400" dirty="0"/>
              <a:t> 295 резюме, размещенных соискателями из Вологодской области – подходящих не нашлось. </a:t>
            </a:r>
          </a:p>
          <a:p>
            <a:endParaRPr lang="ru-RU" sz="1400" dirty="0"/>
          </a:p>
          <a:p>
            <a:r>
              <a:rPr lang="ru-RU" sz="1400" dirty="0"/>
              <a:t>На втором этапе – искали врача в соседних регионах. </a:t>
            </a:r>
          </a:p>
          <a:p>
            <a:endParaRPr lang="ru-RU" sz="1400" dirty="0"/>
          </a:p>
          <a:p>
            <a:r>
              <a:rPr lang="ru-RU" sz="1400" dirty="0"/>
              <a:t>Далее робот звонил кандидатам и отсеивал их, если резюме совпадало менее чем на 75% с заявленными требованиями работодателя.</a:t>
            </a:r>
          </a:p>
          <a:p>
            <a:endParaRPr lang="ru-RU" sz="1400" dirty="0"/>
          </a:p>
          <a:p>
            <a:r>
              <a:rPr lang="ru-RU" sz="1400" dirty="0"/>
              <a:t>Специалист с релевантным опытом нашелся в Ярославле. </a:t>
            </a:r>
          </a:p>
          <a:p>
            <a:r>
              <a:rPr lang="ru-RU" sz="1400" dirty="0"/>
              <a:t>Он прошел интервью и был утвержден на должность в департамента здравоохранения области, после чего </a:t>
            </a:r>
            <a:r>
              <a:rPr lang="ru-RU" sz="1400" dirty="0" err="1"/>
              <a:t>релоцировался</a:t>
            </a:r>
            <a:r>
              <a:rPr lang="ru-RU" sz="1400" dirty="0"/>
              <a:t> и приступил к работе.</a:t>
            </a:r>
          </a:p>
        </p:txBody>
      </p:sp>
    </p:spTree>
    <p:extLst>
      <p:ext uri="{BB962C8B-B14F-4D97-AF65-F5344CB8AC3E}">
        <p14:creationId xmlns:p14="http://schemas.microsoft.com/office/powerpoint/2010/main" val="1472331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A8682940-A650-5922-4543-630892F65CE7}"/>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a:stretch/>
        </p:blipFill>
        <p:spPr>
          <a:xfrm>
            <a:off x="180000" y="11887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noFill/>
        </p:spPr>
      </p:pic>
      <p:pic>
        <p:nvPicPr>
          <p:cNvPr id="8" name="Рисунок 7">
            <a:extLst>
              <a:ext uri="{FF2B5EF4-FFF2-40B4-BE49-F238E27FC236}">
                <a16:creationId xmlns:a16="http://schemas.microsoft.com/office/drawing/2014/main" id="{74828BD9-EE1C-984E-6A24-3A27000C719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139663"/>
            <a:ext cx="12192000" cy="4578674"/>
          </a:xfrm>
          <a:prstGeom prst="rect">
            <a:avLst/>
          </a:prstGeom>
        </p:spPr>
      </p:pic>
    </p:spTree>
    <p:extLst>
      <p:ext uri="{BB962C8B-B14F-4D97-AF65-F5344CB8AC3E}">
        <p14:creationId xmlns:p14="http://schemas.microsoft.com/office/powerpoint/2010/main" val="1522190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395AAED-4C92-A08F-B265-679608B209D1}"/>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33</a:t>
            </a:fld>
            <a:endParaRPr lang="ru-RU" noProof="0"/>
          </a:p>
        </p:txBody>
      </p:sp>
      <p:sp>
        <p:nvSpPr>
          <p:cNvPr id="12" name="Title 3">
            <a:extLst>
              <a:ext uri="{FF2B5EF4-FFF2-40B4-BE49-F238E27FC236}">
                <a16:creationId xmlns:a16="http://schemas.microsoft.com/office/drawing/2014/main" id="{BF41ECEB-06A9-3455-BFFF-35E56C3B024E}"/>
              </a:ext>
            </a:extLst>
          </p:cNvPr>
          <p:cNvSpPr>
            <a:spLocks noGrp="1"/>
          </p:cNvSpPr>
          <p:nvPr>
            <p:ph type="title"/>
          </p:nvPr>
        </p:nvSpPr>
        <p:spPr/>
        <p:txBody>
          <a:bodyPr/>
          <a:lstStyle/>
          <a:p>
            <a:r>
              <a:rPr lang="ru-RU" dirty="0"/>
              <a:t>Творческие способности ИИ</a:t>
            </a:r>
            <a:endParaRPr lang="en-US" dirty="0"/>
          </a:p>
        </p:txBody>
      </p:sp>
      <p:sp>
        <p:nvSpPr>
          <p:cNvPr id="3" name="TextBox 2">
            <a:extLst>
              <a:ext uri="{FF2B5EF4-FFF2-40B4-BE49-F238E27FC236}">
                <a16:creationId xmlns:a16="http://schemas.microsoft.com/office/drawing/2014/main" id="{F946C756-3C25-E173-BAE7-8F830A460BC1}"/>
              </a:ext>
            </a:extLst>
          </p:cNvPr>
          <p:cNvSpPr txBox="1"/>
          <p:nvPr/>
        </p:nvSpPr>
        <p:spPr>
          <a:xfrm>
            <a:off x="5011119" y="1279967"/>
            <a:ext cx="6903378" cy="369332"/>
          </a:xfrm>
          <a:prstGeom prst="rect">
            <a:avLst/>
          </a:prstGeom>
          <a:noFill/>
        </p:spPr>
        <p:txBody>
          <a:bodyPr wrap="square">
            <a:spAutoFit/>
          </a:bodyPr>
          <a:lstStyle/>
          <a:p>
            <a:r>
              <a:rPr lang="ru-RU" dirty="0"/>
              <a:t>Text2Image. Генерация изображений по текстовому описанию</a:t>
            </a:r>
          </a:p>
        </p:txBody>
      </p:sp>
      <p:pic>
        <p:nvPicPr>
          <p:cNvPr id="6" name="Рисунок 5">
            <a:extLst>
              <a:ext uri="{FF2B5EF4-FFF2-40B4-BE49-F238E27FC236}">
                <a16:creationId xmlns:a16="http://schemas.microsoft.com/office/drawing/2014/main" id="{178C4F6E-F08B-D18E-DDD5-6A6B120787E0}"/>
              </a:ext>
            </a:extLst>
          </p:cNvPr>
          <p:cNvPicPr>
            <a:picLocks noChangeAspect="1"/>
          </p:cNvPicPr>
          <p:nvPr/>
        </p:nvPicPr>
        <p:blipFill>
          <a:blip r:embed="rId2"/>
          <a:stretch>
            <a:fillRect/>
          </a:stretch>
        </p:blipFill>
        <p:spPr>
          <a:xfrm>
            <a:off x="5294194" y="2280295"/>
            <a:ext cx="4231943" cy="4231943"/>
          </a:xfrm>
          <a:prstGeom prst="rect">
            <a:avLst/>
          </a:prstGeom>
        </p:spPr>
      </p:pic>
      <p:pic>
        <p:nvPicPr>
          <p:cNvPr id="1026" name="Picture 2">
            <a:extLst>
              <a:ext uri="{FF2B5EF4-FFF2-40B4-BE49-F238E27FC236}">
                <a16:creationId xmlns:a16="http://schemas.microsoft.com/office/drawing/2014/main" id="{B834815E-719B-CD98-0F73-AD2EBD56A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62" y="2280294"/>
            <a:ext cx="4231944" cy="42319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5A5E77-B7D2-46D5-6B33-65EDF89CA2F0}"/>
              </a:ext>
            </a:extLst>
          </p:cNvPr>
          <p:cNvSpPr txBox="1"/>
          <p:nvPr/>
        </p:nvSpPr>
        <p:spPr>
          <a:xfrm>
            <a:off x="9734012" y="2280294"/>
            <a:ext cx="2180485" cy="1200329"/>
          </a:xfrm>
          <a:prstGeom prst="rect">
            <a:avLst/>
          </a:prstGeom>
          <a:noFill/>
        </p:spPr>
        <p:txBody>
          <a:bodyPr wrap="square">
            <a:spAutoFit/>
          </a:bodyPr>
          <a:lstStyle/>
          <a:p>
            <a:r>
              <a:rPr lang="ru-RU" dirty="0"/>
              <a:t>Модель </a:t>
            </a:r>
            <a:r>
              <a:rPr lang="en-US" dirty="0"/>
              <a:t>DALL-E 2</a:t>
            </a:r>
            <a:endParaRPr lang="ru-RU" dirty="0"/>
          </a:p>
          <a:p>
            <a:endParaRPr lang="ru-RU" dirty="0"/>
          </a:p>
          <a:p>
            <a:r>
              <a:rPr lang="ru-RU" dirty="0"/>
              <a:t>Модель </a:t>
            </a:r>
            <a:r>
              <a:rPr lang="en-US" dirty="0" err="1"/>
              <a:t>RuDALL</a:t>
            </a:r>
            <a:r>
              <a:rPr lang="en-US" dirty="0"/>
              <a:t>-E</a:t>
            </a:r>
          </a:p>
          <a:p>
            <a:endParaRPr lang="ru-RU" dirty="0"/>
          </a:p>
        </p:txBody>
      </p:sp>
    </p:spTree>
    <p:extLst>
      <p:ext uri="{BB962C8B-B14F-4D97-AF65-F5344CB8AC3E}">
        <p14:creationId xmlns:p14="http://schemas.microsoft.com/office/powerpoint/2010/main" val="1665357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812EFE8-198D-8EC4-DD3A-249B27D502DD}"/>
              </a:ext>
            </a:extLst>
          </p:cNvPr>
          <p:cNvSpPr>
            <a:spLocks noGrp="1"/>
          </p:cNvSpPr>
          <p:nvPr>
            <p:ph type="body" sz="quarter" idx="12"/>
          </p:nvPr>
        </p:nvSpPr>
        <p:spPr>
          <a:xfrm>
            <a:off x="399490" y="414587"/>
            <a:ext cx="3728999" cy="360000"/>
          </a:xfrm>
        </p:spPr>
        <p:txBody>
          <a:bodyPr>
            <a:normAutofit fontScale="85000" lnSpcReduction="10000"/>
          </a:bodyPr>
          <a:lstStyle/>
          <a:p>
            <a:r>
              <a:rPr lang="en-US" dirty="0"/>
              <a:t>horse in space flying on the ball</a:t>
            </a:r>
            <a:endParaRPr lang="ru-RU" dirty="0"/>
          </a:p>
        </p:txBody>
      </p:sp>
      <p:sp>
        <p:nvSpPr>
          <p:cNvPr id="3" name="Номер слайда 2">
            <a:extLst>
              <a:ext uri="{FF2B5EF4-FFF2-40B4-BE49-F238E27FC236}">
                <a16:creationId xmlns:a16="http://schemas.microsoft.com/office/drawing/2014/main" id="{2E79BB34-1328-EC22-3D3D-CA902ADA4E9C}"/>
              </a:ext>
            </a:extLst>
          </p:cNvPr>
          <p:cNvSpPr>
            <a:spLocks noGrp="1"/>
          </p:cNvSpPr>
          <p:nvPr>
            <p:ph type="sldNum" sz="quarter" idx="11"/>
          </p:nvPr>
        </p:nvSpPr>
        <p:spPr/>
        <p:txBody>
          <a:bodyPr/>
          <a:lstStyle/>
          <a:p>
            <a:pPr rtl="0"/>
            <a:fld id="{EECC7194-A4D0-457B-9D3E-53681723AFF7}" type="slidenum">
              <a:rPr lang="ru-RU" noProof="0" smtClean="0"/>
              <a:pPr rtl="0"/>
              <a:t>34</a:t>
            </a:fld>
            <a:endParaRPr lang="ru-RU" noProof="0"/>
          </a:p>
        </p:txBody>
      </p:sp>
      <p:pic>
        <p:nvPicPr>
          <p:cNvPr id="6" name="Рисунок 5">
            <a:extLst>
              <a:ext uri="{FF2B5EF4-FFF2-40B4-BE49-F238E27FC236}">
                <a16:creationId xmlns:a16="http://schemas.microsoft.com/office/drawing/2014/main" id="{61D7A731-8EA2-FD6B-C437-750F5EB06F40}"/>
              </a:ext>
            </a:extLst>
          </p:cNvPr>
          <p:cNvPicPr>
            <a:picLocks noChangeAspect="1"/>
          </p:cNvPicPr>
          <p:nvPr/>
        </p:nvPicPr>
        <p:blipFill>
          <a:blip r:embed="rId2"/>
          <a:stretch>
            <a:fillRect/>
          </a:stretch>
        </p:blipFill>
        <p:spPr>
          <a:xfrm>
            <a:off x="4556512" y="105770"/>
            <a:ext cx="6655345" cy="6646460"/>
          </a:xfrm>
          <a:prstGeom prst="rect">
            <a:avLst/>
          </a:prstGeom>
        </p:spPr>
      </p:pic>
    </p:spTree>
    <p:extLst>
      <p:ext uri="{BB962C8B-B14F-4D97-AF65-F5344CB8AC3E}">
        <p14:creationId xmlns:p14="http://schemas.microsoft.com/office/powerpoint/2010/main" val="508582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80492048-12A1-4B87-9CA8-4EEEF36E49CF}"/>
              </a:ext>
            </a:extLst>
          </p:cNvPr>
          <p:cNvSpPr>
            <a:spLocks noGrp="1"/>
          </p:cNvSpPr>
          <p:nvPr>
            <p:ph type="sldNum" sz="quarter" idx="11"/>
          </p:nvPr>
        </p:nvSpPr>
        <p:spPr/>
        <p:txBody>
          <a:bodyPr/>
          <a:lstStyle/>
          <a:p>
            <a:pPr rtl="0"/>
            <a:fld id="{EECC7194-A4D0-457B-9D3E-53681723AFF7}" type="slidenum">
              <a:rPr lang="ru-RU" noProof="0" smtClean="0"/>
              <a:pPr rtl="0"/>
              <a:t>35</a:t>
            </a:fld>
            <a:endParaRPr lang="ru-RU" noProof="0"/>
          </a:p>
        </p:txBody>
      </p:sp>
      <p:sp>
        <p:nvSpPr>
          <p:cNvPr id="4" name="Заголовок 3">
            <a:extLst>
              <a:ext uri="{FF2B5EF4-FFF2-40B4-BE49-F238E27FC236}">
                <a16:creationId xmlns:a16="http://schemas.microsoft.com/office/drawing/2014/main" id="{6A71EC92-BCFF-26E0-C779-44BAD44FA589}"/>
              </a:ext>
            </a:extLst>
          </p:cNvPr>
          <p:cNvSpPr>
            <a:spLocks noGrp="1"/>
          </p:cNvSpPr>
          <p:nvPr>
            <p:ph type="title"/>
          </p:nvPr>
        </p:nvSpPr>
        <p:spPr/>
        <p:txBody>
          <a:bodyPr/>
          <a:lstStyle/>
          <a:p>
            <a:r>
              <a:rPr lang="ru-RU" dirty="0"/>
              <a:t>Попробуем</a:t>
            </a:r>
            <a:r>
              <a:rPr lang="en-US" dirty="0"/>
              <a:t>?</a:t>
            </a:r>
            <a:endParaRPr lang="ru-RU" dirty="0"/>
          </a:p>
        </p:txBody>
      </p:sp>
      <p:sp>
        <p:nvSpPr>
          <p:cNvPr id="6" name="TextBox 5">
            <a:extLst>
              <a:ext uri="{FF2B5EF4-FFF2-40B4-BE49-F238E27FC236}">
                <a16:creationId xmlns:a16="http://schemas.microsoft.com/office/drawing/2014/main" id="{A0499E89-1480-0B0A-EC8F-71106868EA34}"/>
              </a:ext>
            </a:extLst>
          </p:cNvPr>
          <p:cNvSpPr txBox="1"/>
          <p:nvPr/>
        </p:nvSpPr>
        <p:spPr>
          <a:xfrm>
            <a:off x="2599468" y="1690675"/>
            <a:ext cx="3587789" cy="1754326"/>
          </a:xfrm>
          <a:prstGeom prst="rect">
            <a:avLst/>
          </a:prstGeom>
          <a:noFill/>
        </p:spPr>
        <p:txBody>
          <a:bodyPr wrap="square">
            <a:spAutoFit/>
          </a:bodyPr>
          <a:lstStyle/>
          <a:p>
            <a:r>
              <a:rPr lang="en-US" dirty="0">
                <a:hlinkClick r:id="rId2"/>
              </a:rPr>
              <a:t>https://rudalle.ru/</a:t>
            </a:r>
            <a:endParaRPr lang="en-US" dirty="0"/>
          </a:p>
          <a:p>
            <a:endParaRPr lang="en-US" dirty="0"/>
          </a:p>
          <a:p>
            <a:endParaRPr lang="en-US" dirty="0"/>
          </a:p>
          <a:p>
            <a:endParaRPr lang="en-US" dirty="0"/>
          </a:p>
          <a:p>
            <a:r>
              <a:rPr lang="en-US" dirty="0">
                <a:hlinkClick r:id="rId3"/>
              </a:rPr>
              <a:t>https://www.craiyon.com/</a:t>
            </a:r>
            <a:endParaRPr lang="en-US" dirty="0"/>
          </a:p>
          <a:p>
            <a:endParaRPr lang="ru-RU" dirty="0"/>
          </a:p>
        </p:txBody>
      </p:sp>
    </p:spTree>
    <p:extLst>
      <p:ext uri="{BB962C8B-B14F-4D97-AF65-F5344CB8AC3E}">
        <p14:creationId xmlns:p14="http://schemas.microsoft.com/office/powerpoint/2010/main" val="1410728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83F1DBDD-D1B8-AF6B-10E3-C6712928A08B}"/>
              </a:ext>
            </a:extLst>
          </p:cNvPr>
          <p:cNvSpPr>
            <a:spLocks noGrp="1"/>
          </p:cNvSpPr>
          <p:nvPr>
            <p:ph type="sldNum" sz="quarter" idx="11"/>
          </p:nvPr>
        </p:nvSpPr>
        <p:spPr/>
        <p:txBody>
          <a:bodyPr/>
          <a:lstStyle/>
          <a:p>
            <a:pPr rtl="0"/>
            <a:fld id="{EECC7194-A4D0-457B-9D3E-53681723AFF7}" type="slidenum">
              <a:rPr lang="ru-RU" noProof="0" smtClean="0"/>
              <a:pPr rtl="0"/>
              <a:t>36</a:t>
            </a:fld>
            <a:endParaRPr lang="ru-RU" noProof="0"/>
          </a:p>
        </p:txBody>
      </p:sp>
      <p:sp>
        <p:nvSpPr>
          <p:cNvPr id="4" name="Заголовок 3">
            <a:extLst>
              <a:ext uri="{FF2B5EF4-FFF2-40B4-BE49-F238E27FC236}">
                <a16:creationId xmlns:a16="http://schemas.microsoft.com/office/drawing/2014/main" id="{D35A7754-968D-1267-DC31-A2A8B4AE5C55}"/>
              </a:ext>
            </a:extLst>
          </p:cNvPr>
          <p:cNvSpPr>
            <a:spLocks noGrp="1"/>
          </p:cNvSpPr>
          <p:nvPr>
            <p:ph type="title"/>
          </p:nvPr>
        </p:nvSpPr>
        <p:spPr>
          <a:xfrm>
            <a:off x="684000" y="808186"/>
            <a:ext cx="10891764" cy="370166"/>
          </a:xfrm>
        </p:spPr>
        <p:txBody>
          <a:bodyPr>
            <a:normAutofit fontScale="90000"/>
          </a:bodyPr>
          <a:lstStyle/>
          <a:p>
            <a:r>
              <a:rPr lang="ru-RU" dirty="0"/>
              <a:t>Модели GPT-1/2/3/4, </a:t>
            </a:r>
            <a:r>
              <a:rPr lang="ru-RU" dirty="0" err="1"/>
              <a:t>RuGPT</a:t>
            </a:r>
            <a:r>
              <a:rPr lang="ru-RU" dirty="0"/>
              <a:t>. Генерация текстов</a:t>
            </a:r>
            <a:br>
              <a:rPr lang="ru-RU" dirty="0"/>
            </a:br>
            <a:endParaRPr lang="ru-RU" dirty="0"/>
          </a:p>
        </p:txBody>
      </p:sp>
      <p:pic>
        <p:nvPicPr>
          <p:cNvPr id="7" name="Рисунок 6">
            <a:extLst>
              <a:ext uri="{FF2B5EF4-FFF2-40B4-BE49-F238E27FC236}">
                <a16:creationId xmlns:a16="http://schemas.microsoft.com/office/drawing/2014/main" id="{F1456F1E-FFDE-30A5-4D32-6DC8FEAFAA52}"/>
              </a:ext>
            </a:extLst>
          </p:cNvPr>
          <p:cNvPicPr>
            <a:picLocks noChangeAspect="1"/>
          </p:cNvPicPr>
          <p:nvPr/>
        </p:nvPicPr>
        <p:blipFill>
          <a:blip r:embed="rId2"/>
          <a:stretch>
            <a:fillRect/>
          </a:stretch>
        </p:blipFill>
        <p:spPr>
          <a:xfrm>
            <a:off x="6015318" y="3266834"/>
            <a:ext cx="5112217" cy="3320692"/>
          </a:xfrm>
          <a:prstGeom prst="rect">
            <a:avLst/>
          </a:prstGeom>
        </p:spPr>
      </p:pic>
      <p:sp>
        <p:nvSpPr>
          <p:cNvPr id="6" name="TextBox 5">
            <a:extLst>
              <a:ext uri="{FF2B5EF4-FFF2-40B4-BE49-F238E27FC236}">
                <a16:creationId xmlns:a16="http://schemas.microsoft.com/office/drawing/2014/main" id="{44DEE415-3EC0-A90D-E767-389922868089}"/>
              </a:ext>
            </a:extLst>
          </p:cNvPr>
          <p:cNvSpPr txBox="1"/>
          <p:nvPr/>
        </p:nvSpPr>
        <p:spPr>
          <a:xfrm>
            <a:off x="537883" y="1512508"/>
            <a:ext cx="11523508" cy="1754326"/>
          </a:xfrm>
          <a:prstGeom prst="rect">
            <a:avLst/>
          </a:prstGeom>
          <a:noFill/>
        </p:spPr>
        <p:txBody>
          <a:bodyPr wrap="square">
            <a:spAutoFit/>
          </a:bodyPr>
          <a:lstStyle/>
          <a:p>
            <a:r>
              <a:rPr lang="ru-RU" dirty="0"/>
              <a:t>GPT-4</a:t>
            </a:r>
          </a:p>
          <a:p>
            <a:r>
              <a:rPr lang="ru-RU" dirty="0"/>
              <a:t>Мультимодальная большая языковая модель, созданная OpenAI, четвёртая в серии GPT. Она была выпущена 14 марта 2023 года и доступна для пользователей ChatGPT Plus. Microsoft подтвердила, что версии </a:t>
            </a:r>
            <a:r>
              <a:rPr lang="ru-RU" dirty="0" err="1"/>
              <a:t>Bing</a:t>
            </a:r>
            <a:r>
              <a:rPr lang="ru-RU" dirty="0"/>
              <a:t>, использующие GPT, на самом деле использовали GPT-4 до его официального выпуска. В качестве трансформера GPT-4 была предварительно обучена прогнозировать следующий токен, а затем была доработана с помощью обучения с подкреплением на основе отзывов людей.</a:t>
            </a:r>
            <a:endParaRPr lang="en-US" dirty="0"/>
          </a:p>
        </p:txBody>
      </p:sp>
    </p:spTree>
    <p:extLst>
      <p:ext uri="{BB962C8B-B14F-4D97-AF65-F5344CB8AC3E}">
        <p14:creationId xmlns:p14="http://schemas.microsoft.com/office/powerpoint/2010/main" val="540556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AD73-5E6F-3DC7-13E0-85C703EEF707}"/>
              </a:ext>
            </a:extLst>
          </p:cNvPr>
          <p:cNvSpPr>
            <a:spLocks noGrp="1"/>
          </p:cNvSpPr>
          <p:nvPr>
            <p:ph type="title"/>
          </p:nvPr>
        </p:nvSpPr>
        <p:spPr/>
        <p:txBody>
          <a:bodyPr>
            <a:normAutofit fontScale="90000"/>
          </a:bodyPr>
          <a:lstStyle/>
          <a:p>
            <a:r>
              <a:rPr lang="ru-RU" dirty="0"/>
              <a:t>Распознование объектов и активности</a:t>
            </a:r>
          </a:p>
        </p:txBody>
      </p:sp>
      <p:sp>
        <p:nvSpPr>
          <p:cNvPr id="3" name="Text Placeholder 2">
            <a:extLst>
              <a:ext uri="{FF2B5EF4-FFF2-40B4-BE49-F238E27FC236}">
                <a16:creationId xmlns:a16="http://schemas.microsoft.com/office/drawing/2014/main" id="{63137C8D-5291-B6F1-BD12-ADD65A6D650D}"/>
              </a:ext>
            </a:extLst>
          </p:cNvPr>
          <p:cNvSpPr>
            <a:spLocks noGrp="1"/>
          </p:cNvSpPr>
          <p:nvPr>
            <p:ph type="body" sz="quarter" idx="12"/>
          </p:nvPr>
        </p:nvSpPr>
        <p:spPr/>
        <p:txBody>
          <a:bodyPr>
            <a:normAutofit fontScale="92500" lnSpcReduction="20000"/>
          </a:bodyPr>
          <a:lstStyle/>
          <a:p>
            <a:r>
              <a:rPr lang="en-US" dirty="0">
                <a:hlinkClick r:id="rId2"/>
              </a:rPr>
              <a:t>https://www.youtube.com/watch?v=qrzQ_AB1DZk</a:t>
            </a:r>
            <a:endParaRPr lang="en-US" dirty="0"/>
          </a:p>
          <a:p>
            <a:endParaRPr lang="ru-RU" dirty="0"/>
          </a:p>
        </p:txBody>
      </p:sp>
      <p:sp>
        <p:nvSpPr>
          <p:cNvPr id="4" name="Slide Number Placeholder 3">
            <a:extLst>
              <a:ext uri="{FF2B5EF4-FFF2-40B4-BE49-F238E27FC236}">
                <a16:creationId xmlns:a16="http://schemas.microsoft.com/office/drawing/2014/main" id="{CD86EDF6-144D-3FD1-0A84-471C649B0800}"/>
              </a:ext>
            </a:extLst>
          </p:cNvPr>
          <p:cNvSpPr>
            <a:spLocks noGrp="1"/>
          </p:cNvSpPr>
          <p:nvPr>
            <p:ph type="sldNum" sz="quarter" idx="11"/>
          </p:nvPr>
        </p:nvSpPr>
        <p:spPr/>
        <p:txBody>
          <a:bodyPr/>
          <a:lstStyle/>
          <a:p>
            <a:pPr rtl="0"/>
            <a:fld id="{EECC7194-A4D0-457B-9D3E-53681723AFF7}" type="slidenum">
              <a:rPr lang="ru-RU" noProof="0" smtClean="0"/>
              <a:pPr rtl="0"/>
              <a:t>37</a:t>
            </a:fld>
            <a:endParaRPr lang="ru-RU" noProof="0"/>
          </a:p>
        </p:txBody>
      </p:sp>
      <p:pic>
        <p:nvPicPr>
          <p:cNvPr id="8" name="Picture 7">
            <a:extLst>
              <a:ext uri="{FF2B5EF4-FFF2-40B4-BE49-F238E27FC236}">
                <a16:creationId xmlns:a16="http://schemas.microsoft.com/office/drawing/2014/main" id="{CF35576F-E5BF-921D-A90D-A93DE67B15E0}"/>
              </a:ext>
            </a:extLst>
          </p:cNvPr>
          <p:cNvPicPr>
            <a:picLocks noChangeAspect="1"/>
          </p:cNvPicPr>
          <p:nvPr/>
        </p:nvPicPr>
        <p:blipFill>
          <a:blip r:embed="rId3"/>
          <a:stretch>
            <a:fillRect/>
          </a:stretch>
        </p:blipFill>
        <p:spPr>
          <a:xfrm>
            <a:off x="2931860" y="2533441"/>
            <a:ext cx="6328279" cy="4149048"/>
          </a:xfrm>
          <a:prstGeom prst="rect">
            <a:avLst/>
          </a:prstGeom>
        </p:spPr>
      </p:pic>
    </p:spTree>
    <p:extLst>
      <p:ext uri="{BB962C8B-B14F-4D97-AF65-F5344CB8AC3E}">
        <p14:creationId xmlns:p14="http://schemas.microsoft.com/office/powerpoint/2010/main" val="3207120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F4FA-4E00-3BB2-7153-7718365911FE}"/>
              </a:ext>
            </a:extLst>
          </p:cNvPr>
          <p:cNvSpPr>
            <a:spLocks noGrp="1"/>
          </p:cNvSpPr>
          <p:nvPr>
            <p:ph type="title"/>
          </p:nvPr>
        </p:nvSpPr>
        <p:spPr/>
        <p:txBody>
          <a:bodyPr>
            <a:normAutofit fontScale="90000"/>
          </a:bodyPr>
          <a:lstStyle/>
          <a:p>
            <a:r>
              <a:rPr lang="ru-RU" dirty="0"/>
              <a:t>Распознование объектов и сегментация</a:t>
            </a:r>
          </a:p>
        </p:txBody>
      </p:sp>
      <p:sp>
        <p:nvSpPr>
          <p:cNvPr id="3" name="Text Placeholder 2">
            <a:extLst>
              <a:ext uri="{FF2B5EF4-FFF2-40B4-BE49-F238E27FC236}">
                <a16:creationId xmlns:a16="http://schemas.microsoft.com/office/drawing/2014/main" id="{7C723673-5AE7-944B-8929-375364E0AB78}"/>
              </a:ext>
            </a:extLst>
          </p:cNvPr>
          <p:cNvSpPr>
            <a:spLocks noGrp="1"/>
          </p:cNvSpPr>
          <p:nvPr>
            <p:ph type="body" sz="quarter" idx="12"/>
          </p:nvPr>
        </p:nvSpPr>
        <p:spPr/>
        <p:txBody>
          <a:bodyPr>
            <a:normAutofit fontScale="92500" lnSpcReduction="20000"/>
          </a:bodyPr>
          <a:lstStyle/>
          <a:p>
            <a:r>
              <a:rPr lang="en-US" dirty="0">
                <a:hlinkClick r:id="rId2"/>
              </a:rPr>
              <a:t>https://www.youtube.com/watch?v=CxanE_W46ts</a:t>
            </a:r>
            <a:endParaRPr lang="ru-RU" dirty="0"/>
          </a:p>
          <a:p>
            <a:endParaRPr lang="ru-RU" dirty="0"/>
          </a:p>
        </p:txBody>
      </p:sp>
      <p:sp>
        <p:nvSpPr>
          <p:cNvPr id="4" name="Slide Number Placeholder 3">
            <a:extLst>
              <a:ext uri="{FF2B5EF4-FFF2-40B4-BE49-F238E27FC236}">
                <a16:creationId xmlns:a16="http://schemas.microsoft.com/office/drawing/2014/main" id="{3BB9CF98-3F73-4698-0E2C-D2ED59E8FDE2}"/>
              </a:ext>
            </a:extLst>
          </p:cNvPr>
          <p:cNvSpPr>
            <a:spLocks noGrp="1"/>
          </p:cNvSpPr>
          <p:nvPr>
            <p:ph type="sldNum" sz="quarter" idx="11"/>
          </p:nvPr>
        </p:nvSpPr>
        <p:spPr/>
        <p:txBody>
          <a:bodyPr/>
          <a:lstStyle/>
          <a:p>
            <a:pPr rtl="0"/>
            <a:fld id="{EECC7194-A4D0-457B-9D3E-53681723AFF7}" type="slidenum">
              <a:rPr lang="ru-RU" noProof="0" smtClean="0"/>
              <a:pPr rtl="0"/>
              <a:t>38</a:t>
            </a:fld>
            <a:endParaRPr lang="ru-RU" noProof="0"/>
          </a:p>
        </p:txBody>
      </p:sp>
      <p:pic>
        <p:nvPicPr>
          <p:cNvPr id="6" name="Picture 5">
            <a:extLst>
              <a:ext uri="{FF2B5EF4-FFF2-40B4-BE49-F238E27FC236}">
                <a16:creationId xmlns:a16="http://schemas.microsoft.com/office/drawing/2014/main" id="{05F46C28-398C-192B-6447-45C15AE17907}"/>
              </a:ext>
            </a:extLst>
          </p:cNvPr>
          <p:cNvPicPr>
            <a:picLocks noChangeAspect="1"/>
          </p:cNvPicPr>
          <p:nvPr/>
        </p:nvPicPr>
        <p:blipFill>
          <a:blip r:embed="rId3"/>
          <a:stretch>
            <a:fillRect/>
          </a:stretch>
        </p:blipFill>
        <p:spPr>
          <a:xfrm>
            <a:off x="2604169" y="1992934"/>
            <a:ext cx="7607544" cy="4508480"/>
          </a:xfrm>
          <a:prstGeom prst="rect">
            <a:avLst/>
          </a:prstGeom>
        </p:spPr>
      </p:pic>
    </p:spTree>
    <p:extLst>
      <p:ext uri="{BB962C8B-B14F-4D97-AF65-F5344CB8AC3E}">
        <p14:creationId xmlns:p14="http://schemas.microsoft.com/office/powerpoint/2010/main" val="1856557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0309-C128-ED76-834B-F327EE1804EF}"/>
              </a:ext>
            </a:extLst>
          </p:cNvPr>
          <p:cNvSpPr>
            <a:spLocks noGrp="1"/>
          </p:cNvSpPr>
          <p:nvPr>
            <p:ph type="title"/>
          </p:nvPr>
        </p:nvSpPr>
        <p:spPr/>
        <p:txBody>
          <a:bodyPr>
            <a:normAutofit fontScale="90000"/>
          </a:bodyPr>
          <a:lstStyle/>
          <a:p>
            <a:r>
              <a:rPr lang="ru-RU" dirty="0"/>
              <a:t>Захват изображений</a:t>
            </a:r>
          </a:p>
        </p:txBody>
      </p:sp>
      <p:sp>
        <p:nvSpPr>
          <p:cNvPr id="3" name="Text Placeholder 2">
            <a:extLst>
              <a:ext uri="{FF2B5EF4-FFF2-40B4-BE49-F238E27FC236}">
                <a16:creationId xmlns:a16="http://schemas.microsoft.com/office/drawing/2014/main" id="{04328AF8-5BD6-497C-C674-3B007629CDEC}"/>
              </a:ext>
            </a:extLst>
          </p:cNvPr>
          <p:cNvSpPr>
            <a:spLocks noGrp="1"/>
          </p:cNvSpPr>
          <p:nvPr>
            <p:ph type="body" sz="quarter" idx="12"/>
          </p:nvPr>
        </p:nvSpPr>
        <p:spPr/>
        <p:txBody>
          <a:bodyPr>
            <a:normAutofit fontScale="92500" lnSpcReduction="20000"/>
          </a:bodyPr>
          <a:lstStyle/>
          <a:p>
            <a:r>
              <a:rPr lang="en-US" dirty="0">
                <a:hlinkClick r:id="rId2"/>
              </a:rPr>
              <a:t>https://www.youtube.com/watch?v=8BFzu9m52sc</a:t>
            </a:r>
            <a:endParaRPr lang="ru-RU" dirty="0"/>
          </a:p>
          <a:p>
            <a:endParaRPr lang="ru-RU" dirty="0"/>
          </a:p>
        </p:txBody>
      </p:sp>
      <p:sp>
        <p:nvSpPr>
          <p:cNvPr id="4" name="Slide Number Placeholder 3">
            <a:extLst>
              <a:ext uri="{FF2B5EF4-FFF2-40B4-BE49-F238E27FC236}">
                <a16:creationId xmlns:a16="http://schemas.microsoft.com/office/drawing/2014/main" id="{9ECD492F-1559-9977-8866-2C5F074A26B7}"/>
              </a:ext>
            </a:extLst>
          </p:cNvPr>
          <p:cNvSpPr>
            <a:spLocks noGrp="1"/>
          </p:cNvSpPr>
          <p:nvPr>
            <p:ph type="sldNum" sz="quarter" idx="11"/>
          </p:nvPr>
        </p:nvSpPr>
        <p:spPr/>
        <p:txBody>
          <a:bodyPr/>
          <a:lstStyle/>
          <a:p>
            <a:pPr rtl="0"/>
            <a:fld id="{EECC7194-A4D0-457B-9D3E-53681723AFF7}" type="slidenum">
              <a:rPr lang="ru-RU" noProof="0" smtClean="0"/>
              <a:pPr rtl="0"/>
              <a:t>39</a:t>
            </a:fld>
            <a:endParaRPr lang="ru-RU" noProof="0"/>
          </a:p>
        </p:txBody>
      </p:sp>
      <p:pic>
        <p:nvPicPr>
          <p:cNvPr id="6" name="Picture 5">
            <a:extLst>
              <a:ext uri="{FF2B5EF4-FFF2-40B4-BE49-F238E27FC236}">
                <a16:creationId xmlns:a16="http://schemas.microsoft.com/office/drawing/2014/main" id="{F216DB29-E2D1-EF0C-92F1-029E8F25B7BC}"/>
              </a:ext>
            </a:extLst>
          </p:cNvPr>
          <p:cNvPicPr>
            <a:picLocks noChangeAspect="1"/>
          </p:cNvPicPr>
          <p:nvPr/>
        </p:nvPicPr>
        <p:blipFill>
          <a:blip r:embed="rId3"/>
          <a:stretch>
            <a:fillRect/>
          </a:stretch>
        </p:blipFill>
        <p:spPr>
          <a:xfrm>
            <a:off x="2777402" y="2106952"/>
            <a:ext cx="6514436" cy="4391048"/>
          </a:xfrm>
          <a:prstGeom prst="rect">
            <a:avLst/>
          </a:prstGeom>
        </p:spPr>
      </p:pic>
    </p:spTree>
    <p:extLst>
      <p:ext uri="{BB962C8B-B14F-4D97-AF65-F5344CB8AC3E}">
        <p14:creationId xmlns:p14="http://schemas.microsoft.com/office/powerpoint/2010/main" val="2875041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4DDF6BA-05FF-520F-40B8-553589600F6D}"/>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4</a:t>
            </a:fld>
            <a:endParaRPr lang="ru-RU" noProof="0"/>
          </a:p>
        </p:txBody>
      </p:sp>
      <p:sp>
        <p:nvSpPr>
          <p:cNvPr id="12" name="Title 3">
            <a:extLst>
              <a:ext uri="{FF2B5EF4-FFF2-40B4-BE49-F238E27FC236}">
                <a16:creationId xmlns:a16="http://schemas.microsoft.com/office/drawing/2014/main" id="{34E999F5-16F6-43B8-F098-3AB542A61A7C}"/>
              </a:ext>
            </a:extLst>
          </p:cNvPr>
          <p:cNvSpPr>
            <a:spLocks noGrp="1"/>
          </p:cNvSpPr>
          <p:nvPr>
            <p:ph type="title"/>
          </p:nvPr>
        </p:nvSpPr>
        <p:spPr/>
        <p:txBody>
          <a:bodyPr/>
          <a:lstStyle/>
          <a:p>
            <a:r>
              <a:rPr lang="en-US" dirty="0"/>
              <a:t>Volume</a:t>
            </a:r>
          </a:p>
        </p:txBody>
      </p:sp>
      <p:sp>
        <p:nvSpPr>
          <p:cNvPr id="6" name="TextBox 5">
            <a:extLst>
              <a:ext uri="{FF2B5EF4-FFF2-40B4-BE49-F238E27FC236}">
                <a16:creationId xmlns:a16="http://schemas.microsoft.com/office/drawing/2014/main" id="{E2367A06-E0D0-3579-D5F8-7CADD04F5489}"/>
              </a:ext>
            </a:extLst>
          </p:cNvPr>
          <p:cNvSpPr txBox="1"/>
          <p:nvPr/>
        </p:nvSpPr>
        <p:spPr>
          <a:xfrm>
            <a:off x="1785432" y="1951672"/>
            <a:ext cx="10060806" cy="1477328"/>
          </a:xfrm>
          <a:prstGeom prst="rect">
            <a:avLst/>
          </a:prstGeom>
          <a:noFill/>
        </p:spPr>
        <p:txBody>
          <a:bodyPr wrap="square">
            <a:spAutoFit/>
          </a:bodyPr>
          <a:lstStyle/>
          <a:p>
            <a:r>
              <a:rPr lang="ru-RU" dirty="0"/>
              <a:t>Объем</a:t>
            </a:r>
          </a:p>
          <a:p>
            <a:endParaRPr lang="ru-RU" dirty="0"/>
          </a:p>
          <a:p>
            <a:r>
              <a:rPr lang="ru-RU" dirty="0"/>
              <a:t>накопленная база данных представляет собой большой объем  информации,</a:t>
            </a:r>
          </a:p>
          <a:p>
            <a:r>
              <a:rPr lang="ru-RU" dirty="0"/>
              <a:t>который трудоемко обрабатывать и хранить традиционными способами, для них требуются</a:t>
            </a:r>
          </a:p>
          <a:p>
            <a:r>
              <a:rPr lang="ru-RU" dirty="0"/>
              <a:t>новый подход и усовершенствованные инструменты.</a:t>
            </a:r>
          </a:p>
        </p:txBody>
      </p:sp>
    </p:spTree>
    <p:extLst>
      <p:ext uri="{BB962C8B-B14F-4D97-AF65-F5344CB8AC3E}">
        <p14:creationId xmlns:p14="http://schemas.microsoft.com/office/powerpoint/2010/main" val="3145305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3FDE-0ED1-D15C-348F-A30A46550C94}"/>
              </a:ext>
            </a:extLst>
          </p:cNvPr>
          <p:cNvSpPr>
            <a:spLocks noGrp="1"/>
          </p:cNvSpPr>
          <p:nvPr>
            <p:ph type="title"/>
          </p:nvPr>
        </p:nvSpPr>
        <p:spPr/>
        <p:txBody>
          <a:bodyPr>
            <a:normAutofit fontScale="90000"/>
          </a:bodyPr>
          <a:lstStyle/>
          <a:p>
            <a:r>
              <a:rPr lang="ru-RU" dirty="0"/>
              <a:t>Почему это должно удивлять</a:t>
            </a:r>
            <a:r>
              <a:rPr lang="en-US" dirty="0"/>
              <a:t>?</a:t>
            </a:r>
            <a:endParaRPr lang="ru-RU" dirty="0"/>
          </a:p>
        </p:txBody>
      </p:sp>
      <p:sp>
        <p:nvSpPr>
          <p:cNvPr id="4" name="Slide Number Placeholder 3">
            <a:extLst>
              <a:ext uri="{FF2B5EF4-FFF2-40B4-BE49-F238E27FC236}">
                <a16:creationId xmlns:a16="http://schemas.microsoft.com/office/drawing/2014/main" id="{14649347-351A-E2E6-162F-8D62941368D1}"/>
              </a:ext>
            </a:extLst>
          </p:cNvPr>
          <p:cNvSpPr>
            <a:spLocks noGrp="1"/>
          </p:cNvSpPr>
          <p:nvPr>
            <p:ph type="sldNum" sz="quarter" idx="11"/>
          </p:nvPr>
        </p:nvSpPr>
        <p:spPr/>
        <p:txBody>
          <a:bodyPr/>
          <a:lstStyle/>
          <a:p>
            <a:pPr rtl="0"/>
            <a:fld id="{EECC7194-A4D0-457B-9D3E-53681723AFF7}" type="slidenum">
              <a:rPr lang="ru-RU" noProof="0" smtClean="0"/>
              <a:pPr rtl="0"/>
              <a:t>40</a:t>
            </a:fld>
            <a:endParaRPr lang="ru-RU" noProof="0"/>
          </a:p>
        </p:txBody>
      </p:sp>
      <p:sp>
        <p:nvSpPr>
          <p:cNvPr id="10" name="TextBox 9">
            <a:extLst>
              <a:ext uri="{FF2B5EF4-FFF2-40B4-BE49-F238E27FC236}">
                <a16:creationId xmlns:a16="http://schemas.microsoft.com/office/drawing/2014/main" id="{649024CF-EB30-7EBB-37DC-8FB38F04798A}"/>
              </a:ext>
            </a:extLst>
          </p:cNvPr>
          <p:cNvSpPr txBox="1"/>
          <p:nvPr/>
        </p:nvSpPr>
        <p:spPr>
          <a:xfrm>
            <a:off x="2186858" y="2637587"/>
            <a:ext cx="7818284" cy="3693319"/>
          </a:xfrm>
          <a:prstGeom prst="rect">
            <a:avLst/>
          </a:prstGeom>
          <a:noFill/>
        </p:spPr>
        <p:txBody>
          <a:bodyPr wrap="square">
            <a:spAutoFit/>
          </a:bodyPr>
          <a:lstStyle/>
          <a:p>
            <a:pPr marL="285750" indent="-285750">
              <a:buFont typeface="Wingdings" panose="05000000000000000000" pitchFamily="2" charset="2"/>
              <a:buChar char="q"/>
            </a:pPr>
            <a:r>
              <a:rPr lang="ru-RU" dirty="0"/>
              <a:t>Распознавания видео образов очень сложно!</a:t>
            </a:r>
          </a:p>
          <a:p>
            <a:pPr marL="285750" indent="-285750">
              <a:buFont typeface="Wingdings" panose="05000000000000000000" pitchFamily="2" charset="2"/>
              <a:buChar char="q"/>
            </a:pPr>
            <a:endParaRPr lang="ru-RU" dirty="0"/>
          </a:p>
          <a:p>
            <a:pPr marL="742950" lvl="1" indent="-285750">
              <a:buFont typeface="Wingdings" panose="05000000000000000000" pitchFamily="2" charset="2"/>
              <a:buChar char="q"/>
            </a:pPr>
            <a:r>
              <a:rPr lang="ru-RU" dirty="0"/>
              <a:t>Для небольшого разрешения 256x256 и значений 256 пикселей</a:t>
            </a:r>
          </a:p>
          <a:p>
            <a:pPr marL="742950" lvl="1" indent="-285750">
              <a:buFont typeface="Wingdings" panose="05000000000000000000" pitchFamily="2" charset="2"/>
              <a:buChar char="q"/>
            </a:pPr>
            <a:r>
              <a:rPr lang="ru-RU" dirty="0"/>
              <a:t>всего 2</a:t>
            </a:r>
            <a:r>
              <a:rPr lang="en-US" dirty="0"/>
              <a:t>^(</a:t>
            </a:r>
            <a:r>
              <a:rPr lang="ru-RU" dirty="0"/>
              <a:t>524 288</a:t>
            </a:r>
            <a:r>
              <a:rPr lang="en-US" dirty="0"/>
              <a:t>)</a:t>
            </a:r>
            <a:r>
              <a:rPr lang="ru-RU" dirty="0"/>
              <a:t> возможных изображений</a:t>
            </a:r>
          </a:p>
          <a:p>
            <a:pPr marL="742950" lvl="1" indent="-285750">
              <a:buFont typeface="Wingdings" panose="05000000000000000000" pitchFamily="2" charset="2"/>
              <a:buChar char="q"/>
            </a:pPr>
            <a:r>
              <a:rPr lang="ru-RU" dirty="0"/>
              <a:t>Для сравнения, во Вселенной около 10</a:t>
            </a:r>
            <a:r>
              <a:rPr lang="en-US" dirty="0"/>
              <a:t>^</a:t>
            </a:r>
            <a:r>
              <a:rPr lang="ru-RU" dirty="0"/>
              <a:t>24 звезд </a:t>
            </a:r>
          </a:p>
          <a:p>
            <a:pPr marL="285750" indent="-285750">
              <a:buFont typeface="Wingdings" panose="05000000000000000000" pitchFamily="2" charset="2"/>
              <a:buChar char="q"/>
            </a:pPr>
            <a:endParaRPr lang="ru-RU" dirty="0"/>
          </a:p>
          <a:p>
            <a:pPr marL="285750" indent="-285750">
              <a:buFont typeface="Wingdings" panose="05000000000000000000" pitchFamily="2" charset="2"/>
              <a:buChar char="q"/>
            </a:pPr>
            <a:r>
              <a:rPr lang="ru-RU" dirty="0"/>
              <a:t>Варианты визуального объекта</a:t>
            </a:r>
            <a:endParaRPr lang="en-US" dirty="0"/>
          </a:p>
          <a:p>
            <a:pPr marL="742950" lvl="1" indent="-285750">
              <a:buFont typeface="Wingdings" panose="05000000000000000000" pitchFamily="2" charset="2"/>
              <a:buChar char="q"/>
            </a:pPr>
            <a:r>
              <a:rPr lang="ru-RU" dirty="0"/>
              <a:t>Различные точки зрения, масштабы, деформации, окклюзии</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ru-RU" dirty="0"/>
              <a:t>Варианты семантических объектов</a:t>
            </a:r>
            <a:endParaRPr lang="en-US" dirty="0"/>
          </a:p>
          <a:p>
            <a:pPr marL="742950" lvl="1" indent="-285750">
              <a:buFont typeface="Wingdings" panose="05000000000000000000" pitchFamily="2" charset="2"/>
              <a:buChar char="q"/>
            </a:pPr>
            <a:r>
              <a:rPr lang="ru-RU" dirty="0"/>
              <a:t>Внутриклассовая вариация</a:t>
            </a:r>
            <a:endParaRPr lang="en-US" dirty="0"/>
          </a:p>
          <a:p>
            <a:pPr marL="742950" lvl="1" indent="-285750">
              <a:buFont typeface="Wingdings" panose="05000000000000000000" pitchFamily="2" charset="2"/>
              <a:buChar char="q"/>
            </a:pPr>
            <a:r>
              <a:rPr lang="ru-RU" dirty="0"/>
              <a:t>Перекрытия между классами</a:t>
            </a:r>
          </a:p>
        </p:txBody>
      </p:sp>
    </p:spTree>
    <p:extLst>
      <p:ext uri="{BB962C8B-B14F-4D97-AF65-F5344CB8AC3E}">
        <p14:creationId xmlns:p14="http://schemas.microsoft.com/office/powerpoint/2010/main" val="2865648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6FF447-6835-0003-2BB3-3F1A2E9BBEAB}"/>
              </a:ext>
            </a:extLst>
          </p:cNvPr>
          <p:cNvSpPr>
            <a:spLocks noGrp="1"/>
          </p:cNvSpPr>
          <p:nvPr>
            <p:ph type="body" sz="quarter" idx="13"/>
          </p:nvPr>
        </p:nvSpPr>
        <p:spPr/>
        <p:txBody>
          <a:bodyPr/>
          <a:lstStyle/>
          <a:p>
            <a:endParaRPr lang="ru-RU"/>
          </a:p>
        </p:txBody>
      </p:sp>
      <p:sp>
        <p:nvSpPr>
          <p:cNvPr id="3" name="Picture Placeholder 2">
            <a:extLst>
              <a:ext uri="{FF2B5EF4-FFF2-40B4-BE49-F238E27FC236}">
                <a16:creationId xmlns:a16="http://schemas.microsoft.com/office/drawing/2014/main" id="{91C2F91E-CAE9-FF1D-EE39-74D2CEA2A22C}"/>
              </a:ext>
            </a:extLst>
          </p:cNvPr>
          <p:cNvSpPr>
            <a:spLocks noGrp="1"/>
          </p:cNvSpPr>
          <p:nvPr>
            <p:ph type="pic" sz="quarter" idx="12"/>
          </p:nvPr>
        </p:nvSpPr>
        <p:spPr/>
        <p:txBody>
          <a:bodyPr/>
          <a:lstStyle/>
          <a:p>
            <a:endParaRPr lang="en-US"/>
          </a:p>
        </p:txBody>
      </p:sp>
      <p:sp>
        <p:nvSpPr>
          <p:cNvPr id="4" name="Slide Number Placeholder 3">
            <a:extLst>
              <a:ext uri="{FF2B5EF4-FFF2-40B4-BE49-F238E27FC236}">
                <a16:creationId xmlns:a16="http://schemas.microsoft.com/office/drawing/2014/main" id="{3D74601A-6B55-8CC0-74FB-A4651B4C4A9A}"/>
              </a:ext>
            </a:extLst>
          </p:cNvPr>
          <p:cNvSpPr>
            <a:spLocks noGrp="1"/>
          </p:cNvSpPr>
          <p:nvPr>
            <p:ph type="sldNum" sz="quarter" idx="11"/>
          </p:nvPr>
        </p:nvSpPr>
        <p:spPr/>
        <p:txBody>
          <a:bodyPr/>
          <a:lstStyle/>
          <a:p>
            <a:pPr rtl="0"/>
            <a:fld id="{EECC7194-A4D0-457B-9D3E-53681723AFF7}" type="slidenum">
              <a:rPr lang="ru-RU" noProof="0" smtClean="0"/>
              <a:pPr rtl="0"/>
              <a:t>41</a:t>
            </a:fld>
            <a:endParaRPr lang="ru-RU" noProof="0"/>
          </a:p>
        </p:txBody>
      </p:sp>
      <p:sp>
        <p:nvSpPr>
          <p:cNvPr id="5" name="Title 4">
            <a:extLst>
              <a:ext uri="{FF2B5EF4-FFF2-40B4-BE49-F238E27FC236}">
                <a16:creationId xmlns:a16="http://schemas.microsoft.com/office/drawing/2014/main" id="{0414990A-6E3A-5AD1-6C4A-6C732A58BD3A}"/>
              </a:ext>
            </a:extLst>
          </p:cNvPr>
          <p:cNvSpPr>
            <a:spLocks noGrp="1"/>
          </p:cNvSpPr>
          <p:nvPr>
            <p:ph type="title"/>
          </p:nvPr>
        </p:nvSpPr>
        <p:spPr/>
        <p:txBody>
          <a:bodyPr>
            <a:normAutofit fontScale="90000"/>
          </a:bodyPr>
          <a:lstStyle/>
          <a:p>
            <a:r>
              <a:rPr lang="en-US" dirty="0"/>
              <a:t>Deep Learning in Robotics</a:t>
            </a:r>
            <a:endParaRPr lang="ru-RU" dirty="0"/>
          </a:p>
        </p:txBody>
      </p:sp>
    </p:spTree>
    <p:extLst>
      <p:ext uri="{BB962C8B-B14F-4D97-AF65-F5344CB8AC3E}">
        <p14:creationId xmlns:p14="http://schemas.microsoft.com/office/powerpoint/2010/main" val="670737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CCEB-760E-303B-8B50-F042008C7171}"/>
              </a:ext>
            </a:extLst>
          </p:cNvPr>
          <p:cNvSpPr>
            <a:spLocks noGrp="1"/>
          </p:cNvSpPr>
          <p:nvPr>
            <p:ph type="title"/>
          </p:nvPr>
        </p:nvSpPr>
        <p:spPr/>
        <p:txBody>
          <a:bodyPr>
            <a:normAutofit fontScale="90000"/>
          </a:bodyPr>
          <a:lstStyle/>
          <a:p>
            <a:r>
              <a:rPr lang="ru-RU" dirty="0"/>
              <a:t>Само управляющиеся повозки</a:t>
            </a:r>
          </a:p>
        </p:txBody>
      </p:sp>
      <p:sp>
        <p:nvSpPr>
          <p:cNvPr id="3" name="Text Placeholder 2">
            <a:extLst>
              <a:ext uri="{FF2B5EF4-FFF2-40B4-BE49-F238E27FC236}">
                <a16:creationId xmlns:a16="http://schemas.microsoft.com/office/drawing/2014/main" id="{6527B821-12E9-756D-13B3-7BCB4C9B838A}"/>
              </a:ext>
            </a:extLst>
          </p:cNvPr>
          <p:cNvSpPr>
            <a:spLocks noGrp="1"/>
          </p:cNvSpPr>
          <p:nvPr>
            <p:ph type="body" sz="quarter" idx="12"/>
          </p:nvPr>
        </p:nvSpPr>
        <p:spPr/>
        <p:txBody>
          <a:bodyPr>
            <a:normAutofit fontScale="92500" lnSpcReduction="20000"/>
          </a:bodyPr>
          <a:lstStyle/>
          <a:p>
            <a:r>
              <a:rPr lang="en-US" dirty="0">
                <a:hlinkClick r:id="rId2"/>
              </a:rPr>
              <a:t>https://www.youtube.com/watch?v=-96BEoXJMs0</a:t>
            </a:r>
            <a:endParaRPr lang="ru-RU" dirty="0"/>
          </a:p>
          <a:p>
            <a:endParaRPr lang="ru-RU" dirty="0"/>
          </a:p>
        </p:txBody>
      </p:sp>
      <p:sp>
        <p:nvSpPr>
          <p:cNvPr id="4" name="Slide Number Placeholder 3">
            <a:extLst>
              <a:ext uri="{FF2B5EF4-FFF2-40B4-BE49-F238E27FC236}">
                <a16:creationId xmlns:a16="http://schemas.microsoft.com/office/drawing/2014/main" id="{AA64D34C-E83F-1EBC-573D-4E082CEAC64A}"/>
              </a:ext>
            </a:extLst>
          </p:cNvPr>
          <p:cNvSpPr>
            <a:spLocks noGrp="1"/>
          </p:cNvSpPr>
          <p:nvPr>
            <p:ph type="sldNum" sz="quarter" idx="11"/>
          </p:nvPr>
        </p:nvSpPr>
        <p:spPr/>
        <p:txBody>
          <a:bodyPr/>
          <a:lstStyle/>
          <a:p>
            <a:pPr rtl="0"/>
            <a:fld id="{EECC7194-A4D0-457B-9D3E-53681723AFF7}" type="slidenum">
              <a:rPr lang="ru-RU" noProof="0" smtClean="0"/>
              <a:pPr rtl="0"/>
              <a:t>42</a:t>
            </a:fld>
            <a:endParaRPr lang="ru-RU" noProof="0"/>
          </a:p>
        </p:txBody>
      </p:sp>
      <p:pic>
        <p:nvPicPr>
          <p:cNvPr id="6" name="Picture 5">
            <a:extLst>
              <a:ext uri="{FF2B5EF4-FFF2-40B4-BE49-F238E27FC236}">
                <a16:creationId xmlns:a16="http://schemas.microsoft.com/office/drawing/2014/main" id="{3D66433F-82AF-27EF-DF4C-ED6CD95FD02E}"/>
              </a:ext>
            </a:extLst>
          </p:cNvPr>
          <p:cNvPicPr>
            <a:picLocks noChangeAspect="1"/>
          </p:cNvPicPr>
          <p:nvPr/>
        </p:nvPicPr>
        <p:blipFill>
          <a:blip r:embed="rId3"/>
          <a:stretch>
            <a:fillRect/>
          </a:stretch>
        </p:blipFill>
        <p:spPr>
          <a:xfrm>
            <a:off x="2602178" y="2736694"/>
            <a:ext cx="6268049" cy="3966956"/>
          </a:xfrm>
          <a:prstGeom prst="rect">
            <a:avLst/>
          </a:prstGeom>
        </p:spPr>
      </p:pic>
    </p:spTree>
    <p:extLst>
      <p:ext uri="{BB962C8B-B14F-4D97-AF65-F5344CB8AC3E}">
        <p14:creationId xmlns:p14="http://schemas.microsoft.com/office/powerpoint/2010/main" val="668122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3814-8C42-A999-BB08-5B02176845FC}"/>
              </a:ext>
            </a:extLst>
          </p:cNvPr>
          <p:cNvSpPr>
            <a:spLocks noGrp="1"/>
          </p:cNvSpPr>
          <p:nvPr>
            <p:ph type="title"/>
          </p:nvPr>
        </p:nvSpPr>
        <p:spPr/>
        <p:txBody>
          <a:bodyPr>
            <a:normAutofit fontScale="90000"/>
          </a:bodyPr>
          <a:lstStyle/>
          <a:p>
            <a:r>
              <a:rPr lang="ru-RU" dirty="0"/>
              <a:t>Дроны и роботы</a:t>
            </a:r>
          </a:p>
        </p:txBody>
      </p:sp>
      <p:sp>
        <p:nvSpPr>
          <p:cNvPr id="3" name="Text Placeholder 2">
            <a:extLst>
              <a:ext uri="{FF2B5EF4-FFF2-40B4-BE49-F238E27FC236}">
                <a16:creationId xmlns:a16="http://schemas.microsoft.com/office/drawing/2014/main" id="{F1FCC9BD-337C-E047-2109-DDF9A345A24F}"/>
              </a:ext>
            </a:extLst>
          </p:cNvPr>
          <p:cNvSpPr>
            <a:spLocks noGrp="1"/>
          </p:cNvSpPr>
          <p:nvPr>
            <p:ph type="body" sz="quarter" idx="12"/>
          </p:nvPr>
        </p:nvSpPr>
        <p:spPr/>
        <p:txBody>
          <a:bodyPr>
            <a:normAutofit fontScale="92500" lnSpcReduction="20000"/>
          </a:bodyPr>
          <a:lstStyle/>
          <a:p>
            <a:r>
              <a:rPr lang="en-US" dirty="0">
                <a:hlinkClick r:id="rId2"/>
              </a:rPr>
              <a:t>https://www.youtube.com/watch?v=2hGngG64dNM</a:t>
            </a:r>
            <a:endParaRPr lang="ru-RU" dirty="0"/>
          </a:p>
          <a:p>
            <a:endParaRPr lang="ru-RU" dirty="0"/>
          </a:p>
        </p:txBody>
      </p:sp>
      <p:sp>
        <p:nvSpPr>
          <p:cNvPr id="4" name="Slide Number Placeholder 3">
            <a:extLst>
              <a:ext uri="{FF2B5EF4-FFF2-40B4-BE49-F238E27FC236}">
                <a16:creationId xmlns:a16="http://schemas.microsoft.com/office/drawing/2014/main" id="{B40BCA02-AAD8-A0D7-189D-B7BDAD2D0C26}"/>
              </a:ext>
            </a:extLst>
          </p:cNvPr>
          <p:cNvSpPr>
            <a:spLocks noGrp="1"/>
          </p:cNvSpPr>
          <p:nvPr>
            <p:ph type="sldNum" sz="quarter" idx="11"/>
          </p:nvPr>
        </p:nvSpPr>
        <p:spPr/>
        <p:txBody>
          <a:bodyPr/>
          <a:lstStyle/>
          <a:p>
            <a:pPr rtl="0"/>
            <a:fld id="{EECC7194-A4D0-457B-9D3E-53681723AFF7}" type="slidenum">
              <a:rPr lang="ru-RU" noProof="0" smtClean="0"/>
              <a:pPr rtl="0"/>
              <a:t>43</a:t>
            </a:fld>
            <a:endParaRPr lang="ru-RU" noProof="0"/>
          </a:p>
        </p:txBody>
      </p:sp>
      <p:pic>
        <p:nvPicPr>
          <p:cNvPr id="6" name="Picture 5">
            <a:extLst>
              <a:ext uri="{FF2B5EF4-FFF2-40B4-BE49-F238E27FC236}">
                <a16:creationId xmlns:a16="http://schemas.microsoft.com/office/drawing/2014/main" id="{F7B9A46F-AD94-688F-7C30-B358104C2EE0}"/>
              </a:ext>
            </a:extLst>
          </p:cNvPr>
          <p:cNvPicPr>
            <a:picLocks noChangeAspect="1"/>
          </p:cNvPicPr>
          <p:nvPr/>
        </p:nvPicPr>
        <p:blipFill>
          <a:blip r:embed="rId3"/>
          <a:stretch>
            <a:fillRect/>
          </a:stretch>
        </p:blipFill>
        <p:spPr>
          <a:xfrm>
            <a:off x="2616443" y="1898007"/>
            <a:ext cx="7858091" cy="4817631"/>
          </a:xfrm>
          <a:prstGeom prst="rect">
            <a:avLst/>
          </a:prstGeom>
        </p:spPr>
      </p:pic>
    </p:spTree>
    <p:extLst>
      <p:ext uri="{BB962C8B-B14F-4D97-AF65-F5344CB8AC3E}">
        <p14:creationId xmlns:p14="http://schemas.microsoft.com/office/powerpoint/2010/main" val="1223322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951F-AC21-EA73-7711-86D9CF90D2C3}"/>
              </a:ext>
            </a:extLst>
          </p:cNvPr>
          <p:cNvSpPr>
            <a:spLocks noGrp="1"/>
          </p:cNvSpPr>
          <p:nvPr>
            <p:ph type="title"/>
          </p:nvPr>
        </p:nvSpPr>
        <p:spPr/>
        <p:txBody>
          <a:bodyPr>
            <a:normAutofit fontScale="90000"/>
          </a:bodyPr>
          <a:lstStyle/>
          <a:p>
            <a:r>
              <a:rPr lang="en-US" dirty="0"/>
              <a:t>Game AI</a:t>
            </a:r>
            <a:endParaRPr lang="ru-RU" dirty="0"/>
          </a:p>
        </p:txBody>
      </p:sp>
      <p:sp>
        <p:nvSpPr>
          <p:cNvPr id="3" name="Text Placeholder 2">
            <a:extLst>
              <a:ext uri="{FF2B5EF4-FFF2-40B4-BE49-F238E27FC236}">
                <a16:creationId xmlns:a16="http://schemas.microsoft.com/office/drawing/2014/main" id="{25D64FB9-270C-8E90-90DB-3AC5DFFCBCC2}"/>
              </a:ext>
            </a:extLst>
          </p:cNvPr>
          <p:cNvSpPr>
            <a:spLocks noGrp="1"/>
          </p:cNvSpPr>
          <p:nvPr>
            <p:ph type="body" sz="quarter" idx="12"/>
          </p:nvPr>
        </p:nvSpPr>
        <p:spPr/>
        <p:txBody>
          <a:bodyPr>
            <a:normAutofit fontScale="92500" lnSpcReduction="20000"/>
          </a:bodyPr>
          <a:lstStyle/>
          <a:p>
            <a:r>
              <a:rPr lang="en-US" dirty="0">
                <a:hlinkClick r:id="rId2"/>
              </a:rPr>
              <a:t>https://www.youtube.com/watch?v=V1eYniJ0Rnk</a:t>
            </a:r>
            <a:endParaRPr lang="en-US" dirty="0"/>
          </a:p>
          <a:p>
            <a:endParaRPr lang="ru-RU" dirty="0"/>
          </a:p>
        </p:txBody>
      </p:sp>
      <p:sp>
        <p:nvSpPr>
          <p:cNvPr id="4" name="Slide Number Placeholder 3">
            <a:extLst>
              <a:ext uri="{FF2B5EF4-FFF2-40B4-BE49-F238E27FC236}">
                <a16:creationId xmlns:a16="http://schemas.microsoft.com/office/drawing/2014/main" id="{A7F552CC-57A7-7A0A-84A2-F58265EA6431}"/>
              </a:ext>
            </a:extLst>
          </p:cNvPr>
          <p:cNvSpPr>
            <a:spLocks noGrp="1"/>
          </p:cNvSpPr>
          <p:nvPr>
            <p:ph type="sldNum" sz="quarter" idx="11"/>
          </p:nvPr>
        </p:nvSpPr>
        <p:spPr/>
        <p:txBody>
          <a:bodyPr/>
          <a:lstStyle/>
          <a:p>
            <a:pPr rtl="0"/>
            <a:fld id="{EECC7194-A4D0-457B-9D3E-53681723AFF7}" type="slidenum">
              <a:rPr lang="ru-RU" noProof="0" smtClean="0"/>
              <a:pPr rtl="0"/>
              <a:t>44</a:t>
            </a:fld>
            <a:endParaRPr lang="ru-RU" noProof="0"/>
          </a:p>
        </p:txBody>
      </p:sp>
      <p:pic>
        <p:nvPicPr>
          <p:cNvPr id="6" name="Picture 5">
            <a:extLst>
              <a:ext uri="{FF2B5EF4-FFF2-40B4-BE49-F238E27FC236}">
                <a16:creationId xmlns:a16="http://schemas.microsoft.com/office/drawing/2014/main" id="{894CF3AA-7A5E-B572-3B19-6D8DA00934B0}"/>
              </a:ext>
            </a:extLst>
          </p:cNvPr>
          <p:cNvPicPr>
            <a:picLocks noChangeAspect="1"/>
          </p:cNvPicPr>
          <p:nvPr/>
        </p:nvPicPr>
        <p:blipFill>
          <a:blip r:embed="rId3"/>
          <a:stretch>
            <a:fillRect/>
          </a:stretch>
        </p:blipFill>
        <p:spPr>
          <a:xfrm>
            <a:off x="3228419" y="1992934"/>
            <a:ext cx="7158507" cy="4705509"/>
          </a:xfrm>
          <a:prstGeom prst="rect">
            <a:avLst/>
          </a:prstGeom>
        </p:spPr>
      </p:pic>
    </p:spTree>
    <p:extLst>
      <p:ext uri="{BB962C8B-B14F-4D97-AF65-F5344CB8AC3E}">
        <p14:creationId xmlns:p14="http://schemas.microsoft.com/office/powerpoint/2010/main" val="3276843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3FDE-0ED1-D15C-348F-A30A46550C94}"/>
              </a:ext>
            </a:extLst>
          </p:cNvPr>
          <p:cNvSpPr>
            <a:spLocks noGrp="1"/>
          </p:cNvSpPr>
          <p:nvPr>
            <p:ph type="title"/>
          </p:nvPr>
        </p:nvSpPr>
        <p:spPr/>
        <p:txBody>
          <a:bodyPr>
            <a:normAutofit fontScale="90000"/>
          </a:bodyPr>
          <a:lstStyle/>
          <a:p>
            <a:r>
              <a:rPr lang="ru-RU" dirty="0"/>
              <a:t>Почему это должно удивлять</a:t>
            </a:r>
            <a:r>
              <a:rPr lang="en-US" dirty="0"/>
              <a:t>?</a:t>
            </a:r>
            <a:endParaRPr lang="ru-RU" dirty="0"/>
          </a:p>
        </p:txBody>
      </p:sp>
      <p:sp>
        <p:nvSpPr>
          <p:cNvPr id="4" name="Slide Number Placeholder 3">
            <a:extLst>
              <a:ext uri="{FF2B5EF4-FFF2-40B4-BE49-F238E27FC236}">
                <a16:creationId xmlns:a16="http://schemas.microsoft.com/office/drawing/2014/main" id="{14649347-351A-E2E6-162F-8D62941368D1}"/>
              </a:ext>
            </a:extLst>
          </p:cNvPr>
          <p:cNvSpPr>
            <a:spLocks noGrp="1"/>
          </p:cNvSpPr>
          <p:nvPr>
            <p:ph type="sldNum" sz="quarter" idx="11"/>
          </p:nvPr>
        </p:nvSpPr>
        <p:spPr/>
        <p:txBody>
          <a:bodyPr/>
          <a:lstStyle/>
          <a:p>
            <a:pPr rtl="0"/>
            <a:fld id="{EECC7194-A4D0-457B-9D3E-53681723AFF7}" type="slidenum">
              <a:rPr lang="ru-RU" noProof="0" smtClean="0"/>
              <a:pPr rtl="0"/>
              <a:t>45</a:t>
            </a:fld>
            <a:endParaRPr lang="ru-RU" noProof="0"/>
          </a:p>
        </p:txBody>
      </p:sp>
      <p:sp>
        <p:nvSpPr>
          <p:cNvPr id="10" name="TextBox 9">
            <a:extLst>
              <a:ext uri="{FF2B5EF4-FFF2-40B4-BE49-F238E27FC236}">
                <a16:creationId xmlns:a16="http://schemas.microsoft.com/office/drawing/2014/main" id="{649024CF-EB30-7EBB-37DC-8FB38F04798A}"/>
              </a:ext>
            </a:extLst>
          </p:cNvPr>
          <p:cNvSpPr txBox="1"/>
          <p:nvPr/>
        </p:nvSpPr>
        <p:spPr>
          <a:xfrm>
            <a:off x="2186858" y="2637587"/>
            <a:ext cx="7818284" cy="3693319"/>
          </a:xfrm>
          <a:prstGeom prst="rect">
            <a:avLst/>
          </a:prstGeom>
          <a:noFill/>
        </p:spPr>
        <p:txBody>
          <a:bodyPr wrap="square">
            <a:spAutoFit/>
          </a:bodyPr>
          <a:lstStyle/>
          <a:p>
            <a:pPr marL="285750" indent="-285750">
              <a:buFont typeface="Wingdings" panose="05000000000000000000" pitchFamily="2" charset="2"/>
              <a:buChar char="q"/>
            </a:pPr>
            <a:r>
              <a:rPr lang="ru-RU" dirty="0"/>
              <a:t>Обычно робототехника рассматривается в контролируемой среде.</a:t>
            </a:r>
          </a:p>
          <a:p>
            <a:pPr marL="742950" lvl="1" indent="-285750">
              <a:buFont typeface="Wingdings" panose="05000000000000000000" pitchFamily="2" charset="2"/>
              <a:buChar char="q"/>
            </a:pPr>
            <a:r>
              <a:rPr lang="ru-RU" dirty="0"/>
              <a:t>Лабораторные настройки, Предсказуемые позиции, Стандартные задачи (как у заводских роботов)</a:t>
            </a: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ru-RU" dirty="0"/>
          </a:p>
          <a:p>
            <a:pPr marL="285750" indent="-285750">
              <a:buFont typeface="Wingdings" panose="05000000000000000000" pitchFamily="2" charset="2"/>
              <a:buChar char="q"/>
            </a:pPr>
            <a:r>
              <a:rPr lang="ru-RU" dirty="0"/>
              <a:t>А что в реальной жизни</a:t>
            </a:r>
            <a:r>
              <a:rPr lang="en-US" dirty="0"/>
              <a:t>?</a:t>
            </a:r>
          </a:p>
          <a:p>
            <a:pPr marL="742950" lvl="1" indent="-285750">
              <a:buFont typeface="Wingdings" panose="05000000000000000000" pitchFamily="2" charset="2"/>
              <a:buChar char="q"/>
            </a:pPr>
            <a:r>
              <a:rPr lang="ru-RU" dirty="0"/>
              <a:t>Окружающая среда постоянно меняется, новые задачи необходимо изучать без руководства, приходится иметь дело с неожиданными факторами.</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Game AI</a:t>
            </a:r>
          </a:p>
          <a:p>
            <a:pPr marL="742950" lvl="1" indent="-285750">
              <a:buFont typeface="Wingdings" panose="05000000000000000000" pitchFamily="2" charset="2"/>
              <a:buChar char="q"/>
            </a:pPr>
            <a:r>
              <a:rPr lang="ru-RU" dirty="0"/>
              <a:t>Не менее 10</a:t>
            </a:r>
            <a:r>
              <a:rPr lang="en-US" dirty="0"/>
              <a:t>^(</a:t>
            </a:r>
            <a:r>
              <a:rPr lang="ru-RU" dirty="0"/>
              <a:t>10</a:t>
            </a:r>
            <a:r>
              <a:rPr lang="en-US" dirty="0"/>
              <a:t>^</a:t>
            </a:r>
            <a:r>
              <a:rPr lang="ru-RU" dirty="0"/>
              <a:t>48</a:t>
            </a:r>
            <a:r>
              <a:rPr lang="en-US" dirty="0"/>
              <a:t>)</a:t>
            </a:r>
            <a:r>
              <a:rPr lang="ru-RU" dirty="0"/>
              <a:t> возможных сценариев GO.  </a:t>
            </a:r>
          </a:p>
        </p:txBody>
      </p:sp>
    </p:spTree>
    <p:extLst>
      <p:ext uri="{BB962C8B-B14F-4D97-AF65-F5344CB8AC3E}">
        <p14:creationId xmlns:p14="http://schemas.microsoft.com/office/powerpoint/2010/main" val="761885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F08D1E-702E-F26B-1D18-F69BDEFB1C28}"/>
              </a:ext>
            </a:extLst>
          </p:cNvPr>
          <p:cNvSpPr>
            <a:spLocks noGrp="1"/>
          </p:cNvSpPr>
          <p:nvPr>
            <p:ph type="body" sz="quarter" idx="13"/>
          </p:nvPr>
        </p:nvSpPr>
        <p:spPr/>
        <p:txBody>
          <a:bodyPr/>
          <a:lstStyle/>
          <a:p>
            <a:endParaRPr lang="ru-RU"/>
          </a:p>
        </p:txBody>
      </p:sp>
      <p:sp>
        <p:nvSpPr>
          <p:cNvPr id="3" name="Picture Placeholder 2">
            <a:extLst>
              <a:ext uri="{FF2B5EF4-FFF2-40B4-BE49-F238E27FC236}">
                <a16:creationId xmlns:a16="http://schemas.microsoft.com/office/drawing/2014/main" id="{F21BD64A-62E8-9DFD-44CA-7DE6974899B2}"/>
              </a:ext>
            </a:extLst>
          </p:cNvPr>
          <p:cNvSpPr>
            <a:spLocks noGrp="1"/>
          </p:cNvSpPr>
          <p:nvPr>
            <p:ph type="pic" sz="quarter" idx="12"/>
          </p:nvPr>
        </p:nvSpPr>
        <p:spPr/>
        <p:txBody>
          <a:bodyPr/>
          <a:lstStyle/>
          <a:p>
            <a:endParaRPr lang="en-US"/>
          </a:p>
        </p:txBody>
      </p:sp>
      <p:sp>
        <p:nvSpPr>
          <p:cNvPr id="4" name="Slide Number Placeholder 3">
            <a:extLst>
              <a:ext uri="{FF2B5EF4-FFF2-40B4-BE49-F238E27FC236}">
                <a16:creationId xmlns:a16="http://schemas.microsoft.com/office/drawing/2014/main" id="{20946D84-216B-44EE-CDD8-C1BBB96DF8B0}"/>
              </a:ext>
            </a:extLst>
          </p:cNvPr>
          <p:cNvSpPr>
            <a:spLocks noGrp="1"/>
          </p:cNvSpPr>
          <p:nvPr>
            <p:ph type="sldNum" sz="quarter" idx="11"/>
          </p:nvPr>
        </p:nvSpPr>
        <p:spPr/>
        <p:txBody>
          <a:bodyPr/>
          <a:lstStyle/>
          <a:p>
            <a:pPr rtl="0"/>
            <a:fld id="{EECC7194-A4D0-457B-9D3E-53681723AFF7}" type="slidenum">
              <a:rPr lang="ru-RU" noProof="0" smtClean="0"/>
              <a:pPr rtl="0"/>
              <a:t>46</a:t>
            </a:fld>
            <a:endParaRPr lang="ru-RU" noProof="0"/>
          </a:p>
        </p:txBody>
      </p:sp>
      <p:sp>
        <p:nvSpPr>
          <p:cNvPr id="5" name="Title 4">
            <a:extLst>
              <a:ext uri="{FF2B5EF4-FFF2-40B4-BE49-F238E27FC236}">
                <a16:creationId xmlns:a16="http://schemas.microsoft.com/office/drawing/2014/main" id="{8162F222-3EED-3840-DABF-114075A560C6}"/>
              </a:ext>
            </a:extLst>
          </p:cNvPr>
          <p:cNvSpPr>
            <a:spLocks noGrp="1"/>
          </p:cNvSpPr>
          <p:nvPr>
            <p:ph type="title"/>
          </p:nvPr>
        </p:nvSpPr>
        <p:spPr/>
        <p:txBody>
          <a:bodyPr>
            <a:normAutofit fontScale="90000"/>
          </a:bodyPr>
          <a:lstStyle/>
          <a:p>
            <a:r>
              <a:rPr lang="en-US" dirty="0"/>
              <a:t>Deep Learning in</a:t>
            </a:r>
            <a:br>
              <a:rPr lang="en-US" dirty="0"/>
            </a:br>
            <a:r>
              <a:rPr lang="en-US" dirty="0"/>
              <a:t>NLP and Speech</a:t>
            </a:r>
            <a:endParaRPr lang="ru-RU" dirty="0"/>
          </a:p>
        </p:txBody>
      </p:sp>
    </p:spTree>
    <p:extLst>
      <p:ext uri="{BB962C8B-B14F-4D97-AF65-F5344CB8AC3E}">
        <p14:creationId xmlns:p14="http://schemas.microsoft.com/office/powerpoint/2010/main" val="558316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1533-A42A-D500-0997-3055527140C9}"/>
              </a:ext>
            </a:extLst>
          </p:cNvPr>
          <p:cNvSpPr>
            <a:spLocks noGrp="1"/>
          </p:cNvSpPr>
          <p:nvPr>
            <p:ph type="title"/>
          </p:nvPr>
        </p:nvSpPr>
        <p:spPr>
          <a:xfrm>
            <a:off x="683999" y="808186"/>
            <a:ext cx="10036929" cy="370166"/>
          </a:xfrm>
        </p:spPr>
        <p:txBody>
          <a:bodyPr>
            <a:normAutofit fontScale="90000"/>
          </a:bodyPr>
          <a:lstStyle/>
          <a:p>
            <a:r>
              <a:rPr lang="ru-RU" dirty="0"/>
              <a:t>РаСпознавание речи и машинный перевод</a:t>
            </a:r>
          </a:p>
        </p:txBody>
      </p:sp>
      <p:sp>
        <p:nvSpPr>
          <p:cNvPr id="4" name="Slide Number Placeholder 3">
            <a:extLst>
              <a:ext uri="{FF2B5EF4-FFF2-40B4-BE49-F238E27FC236}">
                <a16:creationId xmlns:a16="http://schemas.microsoft.com/office/drawing/2014/main" id="{345863EE-1F48-0CE0-410F-08D22F14B453}"/>
              </a:ext>
            </a:extLst>
          </p:cNvPr>
          <p:cNvSpPr>
            <a:spLocks noGrp="1"/>
          </p:cNvSpPr>
          <p:nvPr>
            <p:ph type="sldNum" sz="quarter" idx="11"/>
          </p:nvPr>
        </p:nvSpPr>
        <p:spPr/>
        <p:txBody>
          <a:bodyPr/>
          <a:lstStyle/>
          <a:p>
            <a:pPr rtl="0"/>
            <a:fld id="{EECC7194-A4D0-457B-9D3E-53681723AFF7}" type="slidenum">
              <a:rPr lang="ru-RU" noProof="0" smtClean="0"/>
              <a:pPr rtl="0"/>
              <a:t>47</a:t>
            </a:fld>
            <a:endParaRPr lang="ru-RU" noProof="0"/>
          </a:p>
        </p:txBody>
      </p:sp>
      <p:pic>
        <p:nvPicPr>
          <p:cNvPr id="6" name="Picture 5">
            <a:extLst>
              <a:ext uri="{FF2B5EF4-FFF2-40B4-BE49-F238E27FC236}">
                <a16:creationId xmlns:a16="http://schemas.microsoft.com/office/drawing/2014/main" id="{AFAC436F-A504-BED7-9F62-B141E20B3EE5}"/>
              </a:ext>
            </a:extLst>
          </p:cNvPr>
          <p:cNvPicPr>
            <a:picLocks noChangeAspect="1"/>
          </p:cNvPicPr>
          <p:nvPr/>
        </p:nvPicPr>
        <p:blipFill>
          <a:blip r:embed="rId2"/>
          <a:stretch>
            <a:fillRect/>
          </a:stretch>
        </p:blipFill>
        <p:spPr>
          <a:xfrm>
            <a:off x="1905887" y="2658198"/>
            <a:ext cx="8131042" cy="3211013"/>
          </a:xfrm>
          <a:prstGeom prst="rect">
            <a:avLst/>
          </a:prstGeom>
        </p:spPr>
      </p:pic>
    </p:spTree>
    <p:extLst>
      <p:ext uri="{BB962C8B-B14F-4D97-AF65-F5344CB8AC3E}">
        <p14:creationId xmlns:p14="http://schemas.microsoft.com/office/powerpoint/2010/main" val="4058456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3BE3-068B-BDF8-A15B-5C3E05728B92}"/>
              </a:ext>
            </a:extLst>
          </p:cNvPr>
          <p:cNvSpPr>
            <a:spLocks noGrp="1"/>
          </p:cNvSpPr>
          <p:nvPr>
            <p:ph type="title"/>
          </p:nvPr>
        </p:nvSpPr>
        <p:spPr/>
        <p:txBody>
          <a:bodyPr>
            <a:normAutofit fontScale="90000"/>
          </a:bodyPr>
          <a:lstStyle/>
          <a:p>
            <a:r>
              <a:rPr lang="ru-RU" dirty="0"/>
              <a:t>И что тут сложного</a:t>
            </a:r>
            <a:r>
              <a:rPr lang="en-US" dirty="0"/>
              <a:t>?</a:t>
            </a:r>
            <a:endParaRPr lang="ru-RU" dirty="0"/>
          </a:p>
        </p:txBody>
      </p:sp>
      <p:sp>
        <p:nvSpPr>
          <p:cNvPr id="4" name="Slide Number Placeholder 3">
            <a:extLst>
              <a:ext uri="{FF2B5EF4-FFF2-40B4-BE49-F238E27FC236}">
                <a16:creationId xmlns:a16="http://schemas.microsoft.com/office/drawing/2014/main" id="{DD0031D6-B80E-215C-2640-D1CBD2053ECA}"/>
              </a:ext>
            </a:extLst>
          </p:cNvPr>
          <p:cNvSpPr>
            <a:spLocks noGrp="1"/>
          </p:cNvSpPr>
          <p:nvPr>
            <p:ph type="sldNum" sz="quarter" idx="11"/>
          </p:nvPr>
        </p:nvSpPr>
        <p:spPr/>
        <p:txBody>
          <a:bodyPr/>
          <a:lstStyle/>
          <a:p>
            <a:pPr rtl="0"/>
            <a:fld id="{EECC7194-A4D0-457B-9D3E-53681723AFF7}" type="slidenum">
              <a:rPr lang="ru-RU" noProof="0" smtClean="0"/>
              <a:pPr rtl="0"/>
              <a:t>48</a:t>
            </a:fld>
            <a:endParaRPr lang="ru-RU" noProof="0"/>
          </a:p>
        </p:txBody>
      </p:sp>
      <p:sp>
        <p:nvSpPr>
          <p:cNvPr id="6" name="TextBox 5">
            <a:extLst>
              <a:ext uri="{FF2B5EF4-FFF2-40B4-BE49-F238E27FC236}">
                <a16:creationId xmlns:a16="http://schemas.microsoft.com/office/drawing/2014/main" id="{3FA8CBB7-A869-4880-E20A-D09C752CA453}"/>
              </a:ext>
            </a:extLst>
          </p:cNvPr>
          <p:cNvSpPr txBox="1"/>
          <p:nvPr/>
        </p:nvSpPr>
        <p:spPr>
          <a:xfrm>
            <a:off x="1125589" y="2642196"/>
            <a:ext cx="10585412" cy="3970318"/>
          </a:xfrm>
          <a:prstGeom prst="rect">
            <a:avLst/>
          </a:prstGeom>
          <a:noFill/>
        </p:spPr>
        <p:txBody>
          <a:bodyPr wrap="square">
            <a:spAutoFit/>
          </a:bodyPr>
          <a:lstStyle/>
          <a:p>
            <a:pPr marL="285750" indent="-285750">
              <a:buFont typeface="Wingdings" panose="05000000000000000000" pitchFamily="2" charset="2"/>
              <a:buChar char="q"/>
            </a:pPr>
            <a:r>
              <a:rPr lang="ru-RU" dirty="0"/>
              <a:t>НЛП (</a:t>
            </a:r>
            <a:r>
              <a:rPr lang="en-US" dirty="0"/>
              <a:t>NLP)</a:t>
            </a:r>
            <a:r>
              <a:rPr lang="ru-RU" dirty="0"/>
              <a:t> — чрезвычайно сложная задача◦ </a:t>
            </a:r>
            <a:endParaRPr lang="en-US" dirty="0"/>
          </a:p>
          <a:p>
            <a:pPr marL="285750"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ru-RU" dirty="0"/>
              <a:t>синонимия («стул», «табуретка» или «красивый», «красивый»)</a:t>
            </a: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ru-RU" dirty="0"/>
              <a:t>двусмысленность («Я заставил ее пригнуться», «Перейти к делу»)</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ru-RU" dirty="0"/>
              <a:t>НЛП очень многомерно</a:t>
            </a:r>
            <a:endParaRPr lang="en-US" dirty="0"/>
          </a:p>
          <a:p>
            <a:pPr marL="285750"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ru-RU" dirty="0"/>
              <a:t>Предполагая 150 тысяч английских слов, нам нужно выучить 150 тысяч классификаторов.</a:t>
            </a:r>
            <a:endParaRPr lang="en-US" dirty="0"/>
          </a:p>
          <a:p>
            <a:pPr marL="742950" lvl="1" indent="-285750">
              <a:buFont typeface="Wingdings" panose="05000000000000000000" pitchFamily="2" charset="2"/>
              <a:buChar char="q"/>
            </a:pPr>
            <a:r>
              <a:rPr lang="ru-RU" dirty="0"/>
              <a:t>с довольно скудными данными по большинству из них</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ru-RU" dirty="0"/>
              <a:t>Решение задач NLP кажется самым близким к достижению настоящего ИИ</a:t>
            </a:r>
            <a:endParaRPr lang="en-US" dirty="0"/>
          </a:p>
          <a:p>
            <a:pPr marL="285750"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ru-RU" dirty="0"/>
              <a:t>хотя настоящий ИИ, вероятно, выходит за рамки NLP, Vision, Robotics, …</a:t>
            </a:r>
          </a:p>
        </p:txBody>
      </p:sp>
    </p:spTree>
    <p:extLst>
      <p:ext uri="{BB962C8B-B14F-4D97-AF65-F5344CB8AC3E}">
        <p14:creationId xmlns:p14="http://schemas.microsoft.com/office/powerpoint/2010/main" val="884839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F08D1E-702E-F26B-1D18-F69BDEFB1C28}"/>
              </a:ext>
            </a:extLst>
          </p:cNvPr>
          <p:cNvSpPr>
            <a:spLocks noGrp="1"/>
          </p:cNvSpPr>
          <p:nvPr>
            <p:ph type="body" sz="quarter" idx="13"/>
          </p:nvPr>
        </p:nvSpPr>
        <p:spPr/>
        <p:txBody>
          <a:bodyPr/>
          <a:lstStyle/>
          <a:p>
            <a:endParaRPr lang="ru-RU"/>
          </a:p>
        </p:txBody>
      </p:sp>
      <p:sp>
        <p:nvSpPr>
          <p:cNvPr id="3" name="Picture Placeholder 2">
            <a:extLst>
              <a:ext uri="{FF2B5EF4-FFF2-40B4-BE49-F238E27FC236}">
                <a16:creationId xmlns:a16="http://schemas.microsoft.com/office/drawing/2014/main" id="{F21BD64A-62E8-9DFD-44CA-7DE6974899B2}"/>
              </a:ext>
            </a:extLst>
          </p:cNvPr>
          <p:cNvSpPr>
            <a:spLocks noGrp="1"/>
          </p:cNvSpPr>
          <p:nvPr>
            <p:ph type="pic" sz="quarter" idx="12"/>
          </p:nvPr>
        </p:nvSpPr>
        <p:spPr/>
        <p:txBody>
          <a:bodyPr/>
          <a:lstStyle/>
          <a:p>
            <a:endParaRPr lang="en-US"/>
          </a:p>
        </p:txBody>
      </p:sp>
      <p:sp>
        <p:nvSpPr>
          <p:cNvPr id="4" name="Slide Number Placeholder 3">
            <a:extLst>
              <a:ext uri="{FF2B5EF4-FFF2-40B4-BE49-F238E27FC236}">
                <a16:creationId xmlns:a16="http://schemas.microsoft.com/office/drawing/2014/main" id="{20946D84-216B-44EE-CDD8-C1BBB96DF8B0}"/>
              </a:ext>
            </a:extLst>
          </p:cNvPr>
          <p:cNvSpPr>
            <a:spLocks noGrp="1"/>
          </p:cNvSpPr>
          <p:nvPr>
            <p:ph type="sldNum" sz="quarter" idx="11"/>
          </p:nvPr>
        </p:nvSpPr>
        <p:spPr/>
        <p:txBody>
          <a:bodyPr/>
          <a:lstStyle/>
          <a:p>
            <a:pPr rtl="0"/>
            <a:fld id="{EECC7194-A4D0-457B-9D3E-53681723AFF7}" type="slidenum">
              <a:rPr lang="ru-RU" noProof="0" smtClean="0"/>
              <a:pPr rtl="0"/>
              <a:t>49</a:t>
            </a:fld>
            <a:endParaRPr lang="ru-RU" noProof="0"/>
          </a:p>
        </p:txBody>
      </p:sp>
      <p:sp>
        <p:nvSpPr>
          <p:cNvPr id="5" name="Title 4">
            <a:extLst>
              <a:ext uri="{FF2B5EF4-FFF2-40B4-BE49-F238E27FC236}">
                <a16:creationId xmlns:a16="http://schemas.microsoft.com/office/drawing/2014/main" id="{8162F222-3EED-3840-DABF-114075A560C6}"/>
              </a:ext>
            </a:extLst>
          </p:cNvPr>
          <p:cNvSpPr>
            <a:spLocks noGrp="1"/>
          </p:cNvSpPr>
          <p:nvPr>
            <p:ph type="title"/>
          </p:nvPr>
        </p:nvSpPr>
        <p:spPr/>
        <p:txBody>
          <a:bodyPr>
            <a:normAutofit fontScale="90000"/>
          </a:bodyPr>
          <a:lstStyle/>
          <a:p>
            <a:r>
              <a:rPr lang="en-US" dirty="0"/>
              <a:t>Deep Learning in the arts</a:t>
            </a:r>
            <a:endParaRPr lang="ru-RU" dirty="0"/>
          </a:p>
        </p:txBody>
      </p:sp>
    </p:spTree>
    <p:extLst>
      <p:ext uri="{BB962C8B-B14F-4D97-AF65-F5344CB8AC3E}">
        <p14:creationId xmlns:p14="http://schemas.microsoft.com/office/powerpoint/2010/main" val="3997031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4DDF6BA-05FF-520F-40B8-553589600F6D}"/>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5</a:t>
            </a:fld>
            <a:endParaRPr lang="ru-RU" noProof="0"/>
          </a:p>
        </p:txBody>
      </p:sp>
      <p:sp>
        <p:nvSpPr>
          <p:cNvPr id="12" name="Title 3">
            <a:extLst>
              <a:ext uri="{FF2B5EF4-FFF2-40B4-BE49-F238E27FC236}">
                <a16:creationId xmlns:a16="http://schemas.microsoft.com/office/drawing/2014/main" id="{34E999F5-16F6-43B8-F098-3AB542A61A7C}"/>
              </a:ext>
            </a:extLst>
          </p:cNvPr>
          <p:cNvSpPr>
            <a:spLocks noGrp="1"/>
          </p:cNvSpPr>
          <p:nvPr>
            <p:ph type="title"/>
          </p:nvPr>
        </p:nvSpPr>
        <p:spPr/>
        <p:txBody>
          <a:bodyPr/>
          <a:lstStyle/>
          <a:p>
            <a:r>
              <a:rPr lang="en-US" dirty="0"/>
              <a:t>Velocity</a:t>
            </a:r>
          </a:p>
        </p:txBody>
      </p:sp>
      <p:sp>
        <p:nvSpPr>
          <p:cNvPr id="3" name="TextBox 2">
            <a:extLst>
              <a:ext uri="{FF2B5EF4-FFF2-40B4-BE49-F238E27FC236}">
                <a16:creationId xmlns:a16="http://schemas.microsoft.com/office/drawing/2014/main" id="{574C6469-1159-66E8-3B29-95AFFBEF1BC4}"/>
              </a:ext>
            </a:extLst>
          </p:cNvPr>
          <p:cNvSpPr txBox="1"/>
          <p:nvPr/>
        </p:nvSpPr>
        <p:spPr>
          <a:xfrm>
            <a:off x="1691639" y="1903471"/>
            <a:ext cx="8116503" cy="1477328"/>
          </a:xfrm>
          <a:prstGeom prst="rect">
            <a:avLst/>
          </a:prstGeom>
          <a:noFill/>
        </p:spPr>
        <p:txBody>
          <a:bodyPr wrap="square">
            <a:spAutoFit/>
          </a:bodyPr>
          <a:lstStyle/>
          <a:p>
            <a:r>
              <a:rPr lang="ru-RU" dirty="0"/>
              <a:t>Скорость</a:t>
            </a:r>
          </a:p>
          <a:p>
            <a:endParaRPr lang="ru-RU" dirty="0"/>
          </a:p>
          <a:p>
            <a:r>
              <a:rPr lang="ru-RU" dirty="0"/>
              <a:t>данный признак указывает как на увеличивающуюся скорость накопления данных, так и на скорость обработки данных, в последнее время стали более востребованы технологии обработки данных в реальном времени.</a:t>
            </a:r>
          </a:p>
        </p:txBody>
      </p:sp>
    </p:spTree>
    <p:extLst>
      <p:ext uri="{BB962C8B-B14F-4D97-AF65-F5344CB8AC3E}">
        <p14:creationId xmlns:p14="http://schemas.microsoft.com/office/powerpoint/2010/main" val="898002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A097-B85B-AC51-1A43-632B446561B8}"/>
              </a:ext>
            </a:extLst>
          </p:cNvPr>
          <p:cNvSpPr>
            <a:spLocks noGrp="1"/>
          </p:cNvSpPr>
          <p:nvPr>
            <p:ph type="title"/>
          </p:nvPr>
        </p:nvSpPr>
        <p:spPr/>
        <p:txBody>
          <a:bodyPr>
            <a:normAutofit fontScale="90000"/>
          </a:bodyPr>
          <a:lstStyle/>
          <a:p>
            <a:r>
              <a:rPr lang="ru-RU" dirty="0"/>
              <a:t>А нарисуй мне домик в стиле Ван гога....</a:t>
            </a:r>
          </a:p>
        </p:txBody>
      </p:sp>
      <p:sp>
        <p:nvSpPr>
          <p:cNvPr id="4" name="Slide Number Placeholder 3">
            <a:extLst>
              <a:ext uri="{FF2B5EF4-FFF2-40B4-BE49-F238E27FC236}">
                <a16:creationId xmlns:a16="http://schemas.microsoft.com/office/drawing/2014/main" id="{CDC76B43-F0D3-FFCA-FC6C-D7E2236E30AC}"/>
              </a:ext>
            </a:extLst>
          </p:cNvPr>
          <p:cNvSpPr>
            <a:spLocks noGrp="1"/>
          </p:cNvSpPr>
          <p:nvPr>
            <p:ph type="sldNum" sz="quarter" idx="11"/>
          </p:nvPr>
        </p:nvSpPr>
        <p:spPr/>
        <p:txBody>
          <a:bodyPr/>
          <a:lstStyle/>
          <a:p>
            <a:pPr rtl="0"/>
            <a:fld id="{EECC7194-A4D0-457B-9D3E-53681723AFF7}" type="slidenum">
              <a:rPr lang="ru-RU" noProof="0" smtClean="0"/>
              <a:pPr rtl="0"/>
              <a:t>50</a:t>
            </a:fld>
            <a:endParaRPr lang="ru-RU" noProof="0"/>
          </a:p>
        </p:txBody>
      </p:sp>
      <p:pic>
        <p:nvPicPr>
          <p:cNvPr id="6" name="Picture 5">
            <a:extLst>
              <a:ext uri="{FF2B5EF4-FFF2-40B4-BE49-F238E27FC236}">
                <a16:creationId xmlns:a16="http://schemas.microsoft.com/office/drawing/2014/main" id="{B608335E-9499-AB43-6C2F-C92AAC0E3B12}"/>
              </a:ext>
            </a:extLst>
          </p:cNvPr>
          <p:cNvPicPr>
            <a:picLocks noChangeAspect="1"/>
          </p:cNvPicPr>
          <p:nvPr/>
        </p:nvPicPr>
        <p:blipFill>
          <a:blip r:embed="rId2"/>
          <a:stretch>
            <a:fillRect/>
          </a:stretch>
        </p:blipFill>
        <p:spPr>
          <a:xfrm>
            <a:off x="1598831" y="1599894"/>
            <a:ext cx="9582036" cy="4816943"/>
          </a:xfrm>
          <a:prstGeom prst="rect">
            <a:avLst/>
          </a:prstGeom>
        </p:spPr>
      </p:pic>
    </p:spTree>
    <p:extLst>
      <p:ext uri="{BB962C8B-B14F-4D97-AF65-F5344CB8AC3E}">
        <p14:creationId xmlns:p14="http://schemas.microsoft.com/office/powerpoint/2010/main" val="2050159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BA4A-5422-1EA9-1F31-CEF2FD71C3C4}"/>
              </a:ext>
            </a:extLst>
          </p:cNvPr>
          <p:cNvSpPr>
            <a:spLocks noGrp="1"/>
          </p:cNvSpPr>
          <p:nvPr>
            <p:ph type="title"/>
          </p:nvPr>
        </p:nvSpPr>
        <p:spPr/>
        <p:txBody>
          <a:bodyPr>
            <a:normAutofit fontScale="90000"/>
          </a:bodyPr>
          <a:lstStyle/>
          <a:p>
            <a:r>
              <a:rPr lang="ru-RU" dirty="0"/>
              <a:t>Или просто фантазии ....</a:t>
            </a:r>
          </a:p>
        </p:txBody>
      </p:sp>
      <p:sp>
        <p:nvSpPr>
          <p:cNvPr id="3" name="Text Placeholder 2">
            <a:extLst>
              <a:ext uri="{FF2B5EF4-FFF2-40B4-BE49-F238E27FC236}">
                <a16:creationId xmlns:a16="http://schemas.microsoft.com/office/drawing/2014/main" id="{D1374F8C-C4D1-8654-662B-1DA4DFC04E55}"/>
              </a:ext>
            </a:extLst>
          </p:cNvPr>
          <p:cNvSpPr>
            <a:spLocks noGrp="1"/>
          </p:cNvSpPr>
          <p:nvPr>
            <p:ph type="body" sz="quarter" idx="12"/>
          </p:nvPr>
        </p:nvSpPr>
        <p:spPr/>
        <p:txBody>
          <a:bodyPr>
            <a:normAutofit fontScale="92500" lnSpcReduction="20000"/>
          </a:bodyPr>
          <a:lstStyle/>
          <a:p>
            <a:r>
              <a:rPr lang="en-US" dirty="0">
                <a:hlinkClick r:id="rId2"/>
              </a:rPr>
              <a:t>https://www.youtube.com/watch?v=SCE-QeDfXtA</a:t>
            </a:r>
            <a:endParaRPr lang="en-US" dirty="0"/>
          </a:p>
          <a:p>
            <a:endParaRPr lang="ru-RU" dirty="0"/>
          </a:p>
        </p:txBody>
      </p:sp>
      <p:sp>
        <p:nvSpPr>
          <p:cNvPr id="4" name="Slide Number Placeholder 3">
            <a:extLst>
              <a:ext uri="{FF2B5EF4-FFF2-40B4-BE49-F238E27FC236}">
                <a16:creationId xmlns:a16="http://schemas.microsoft.com/office/drawing/2014/main" id="{45892B79-4AFF-0E6E-1F7A-6339E1BC417F}"/>
              </a:ext>
            </a:extLst>
          </p:cNvPr>
          <p:cNvSpPr>
            <a:spLocks noGrp="1"/>
          </p:cNvSpPr>
          <p:nvPr>
            <p:ph type="sldNum" sz="quarter" idx="11"/>
          </p:nvPr>
        </p:nvSpPr>
        <p:spPr/>
        <p:txBody>
          <a:bodyPr/>
          <a:lstStyle/>
          <a:p>
            <a:pPr rtl="0"/>
            <a:fld id="{EECC7194-A4D0-457B-9D3E-53681723AFF7}" type="slidenum">
              <a:rPr lang="ru-RU" noProof="0" smtClean="0"/>
              <a:pPr rtl="0"/>
              <a:t>51</a:t>
            </a:fld>
            <a:endParaRPr lang="ru-RU" noProof="0"/>
          </a:p>
        </p:txBody>
      </p:sp>
      <p:sp>
        <p:nvSpPr>
          <p:cNvPr id="6" name="TextBox 5">
            <a:extLst>
              <a:ext uri="{FF2B5EF4-FFF2-40B4-BE49-F238E27FC236}">
                <a16:creationId xmlns:a16="http://schemas.microsoft.com/office/drawing/2014/main" id="{67E4FC50-8D13-23D0-33B2-F6876BCB2442}"/>
              </a:ext>
            </a:extLst>
          </p:cNvPr>
          <p:cNvSpPr txBox="1"/>
          <p:nvPr/>
        </p:nvSpPr>
        <p:spPr>
          <a:xfrm>
            <a:off x="436665" y="4871918"/>
            <a:ext cx="10820857" cy="1754326"/>
          </a:xfrm>
          <a:prstGeom prst="rect">
            <a:avLst/>
          </a:prstGeom>
          <a:noFill/>
        </p:spPr>
        <p:txBody>
          <a:bodyPr wrap="square">
            <a:spAutoFit/>
          </a:bodyPr>
          <a:lstStyle/>
          <a:p>
            <a:r>
              <a:rPr lang="ru-RU" dirty="0"/>
              <a:t>Путешествие по всем слоям искусственной нейронной сети.</a:t>
            </a:r>
            <a:endParaRPr lang="en-US" dirty="0"/>
          </a:p>
          <a:p>
            <a:endParaRPr lang="en-US" dirty="0"/>
          </a:p>
          <a:p>
            <a:r>
              <a:rPr lang="ru-RU" dirty="0"/>
              <a:t>Это видео сделано с использованием техники визуализации, примененной к нейронной сети, обученной распознавать широкий спектр изображений. Каждый кадр рекурсивно возвращается в сеть, начиная с кадра случайного шума. Каждые 100 кадров (4 секунды) происходит переход к следующему слою, пока не будет достигнут самый нижний слой.</a:t>
            </a:r>
          </a:p>
        </p:txBody>
      </p:sp>
      <p:pic>
        <p:nvPicPr>
          <p:cNvPr id="8" name="Picture 7">
            <a:extLst>
              <a:ext uri="{FF2B5EF4-FFF2-40B4-BE49-F238E27FC236}">
                <a16:creationId xmlns:a16="http://schemas.microsoft.com/office/drawing/2014/main" id="{F2437D51-D3AD-5706-4952-EACFCEE4F06A}"/>
              </a:ext>
            </a:extLst>
          </p:cNvPr>
          <p:cNvPicPr>
            <a:picLocks noChangeAspect="1"/>
          </p:cNvPicPr>
          <p:nvPr/>
        </p:nvPicPr>
        <p:blipFill>
          <a:blip r:embed="rId3"/>
          <a:stretch>
            <a:fillRect/>
          </a:stretch>
        </p:blipFill>
        <p:spPr>
          <a:xfrm>
            <a:off x="6466694" y="1817370"/>
            <a:ext cx="4790828" cy="2906383"/>
          </a:xfrm>
          <a:prstGeom prst="rect">
            <a:avLst/>
          </a:prstGeom>
        </p:spPr>
      </p:pic>
    </p:spTree>
    <p:extLst>
      <p:ext uri="{BB962C8B-B14F-4D97-AF65-F5344CB8AC3E}">
        <p14:creationId xmlns:p14="http://schemas.microsoft.com/office/powerpoint/2010/main" val="1776938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E17F-D6D5-65D5-443A-61204831CDFE}"/>
              </a:ext>
            </a:extLst>
          </p:cNvPr>
          <p:cNvSpPr>
            <a:spLocks noGrp="1"/>
          </p:cNvSpPr>
          <p:nvPr>
            <p:ph type="title"/>
          </p:nvPr>
        </p:nvSpPr>
        <p:spPr/>
        <p:txBody>
          <a:bodyPr>
            <a:normAutofit fontScale="90000"/>
          </a:bodyPr>
          <a:lstStyle/>
          <a:p>
            <a:r>
              <a:rPr lang="ru-RU" dirty="0"/>
              <a:t>Написать за нас текст</a:t>
            </a:r>
          </a:p>
        </p:txBody>
      </p:sp>
      <p:sp>
        <p:nvSpPr>
          <p:cNvPr id="3" name="Text Placeholder 2">
            <a:extLst>
              <a:ext uri="{FF2B5EF4-FFF2-40B4-BE49-F238E27FC236}">
                <a16:creationId xmlns:a16="http://schemas.microsoft.com/office/drawing/2014/main" id="{96DE2FA2-065F-20FB-2212-099C5EFE6F5D}"/>
              </a:ext>
            </a:extLst>
          </p:cNvPr>
          <p:cNvSpPr>
            <a:spLocks noGrp="1"/>
          </p:cNvSpPr>
          <p:nvPr>
            <p:ph type="body" sz="quarter" idx="12"/>
          </p:nvPr>
        </p:nvSpPr>
        <p:spPr/>
        <p:txBody>
          <a:bodyPr>
            <a:normAutofit fontScale="92500" lnSpcReduction="20000"/>
          </a:bodyPr>
          <a:lstStyle/>
          <a:p>
            <a:r>
              <a:rPr lang="en-US" dirty="0">
                <a:hlinkClick r:id="rId2"/>
              </a:rPr>
              <a:t>http://www.cs.toronto.edu/~graves/handwriting.html</a:t>
            </a:r>
            <a:endParaRPr lang="ru-RU" dirty="0"/>
          </a:p>
          <a:p>
            <a:endParaRPr lang="ru-RU" dirty="0"/>
          </a:p>
        </p:txBody>
      </p:sp>
      <p:sp>
        <p:nvSpPr>
          <p:cNvPr id="4" name="Slide Number Placeholder 3">
            <a:extLst>
              <a:ext uri="{FF2B5EF4-FFF2-40B4-BE49-F238E27FC236}">
                <a16:creationId xmlns:a16="http://schemas.microsoft.com/office/drawing/2014/main" id="{C0AF33DB-263B-A9FC-7F4D-D2195351251C}"/>
              </a:ext>
            </a:extLst>
          </p:cNvPr>
          <p:cNvSpPr>
            <a:spLocks noGrp="1"/>
          </p:cNvSpPr>
          <p:nvPr>
            <p:ph type="sldNum" sz="quarter" idx="11"/>
          </p:nvPr>
        </p:nvSpPr>
        <p:spPr/>
        <p:txBody>
          <a:bodyPr/>
          <a:lstStyle/>
          <a:p>
            <a:pPr rtl="0"/>
            <a:fld id="{EECC7194-A4D0-457B-9D3E-53681723AFF7}" type="slidenum">
              <a:rPr lang="ru-RU" noProof="0" smtClean="0"/>
              <a:pPr rtl="0"/>
              <a:t>52</a:t>
            </a:fld>
            <a:endParaRPr lang="ru-RU" noProof="0"/>
          </a:p>
        </p:txBody>
      </p:sp>
      <p:pic>
        <p:nvPicPr>
          <p:cNvPr id="6" name="Picture 5">
            <a:extLst>
              <a:ext uri="{FF2B5EF4-FFF2-40B4-BE49-F238E27FC236}">
                <a16:creationId xmlns:a16="http://schemas.microsoft.com/office/drawing/2014/main" id="{D98E43F2-2DDC-74A4-44AB-F5364217B2C0}"/>
              </a:ext>
            </a:extLst>
          </p:cNvPr>
          <p:cNvPicPr>
            <a:picLocks noChangeAspect="1"/>
          </p:cNvPicPr>
          <p:nvPr/>
        </p:nvPicPr>
        <p:blipFill>
          <a:blip r:embed="rId3"/>
          <a:stretch>
            <a:fillRect/>
          </a:stretch>
        </p:blipFill>
        <p:spPr>
          <a:xfrm>
            <a:off x="2519563" y="2164158"/>
            <a:ext cx="7152873" cy="4423368"/>
          </a:xfrm>
          <a:prstGeom prst="rect">
            <a:avLst/>
          </a:prstGeom>
        </p:spPr>
      </p:pic>
    </p:spTree>
    <p:extLst>
      <p:ext uri="{BB962C8B-B14F-4D97-AF65-F5344CB8AC3E}">
        <p14:creationId xmlns:p14="http://schemas.microsoft.com/office/powerpoint/2010/main" val="1383703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FE65-E7E1-3AC8-1F72-E6F0938DFD49}"/>
              </a:ext>
            </a:extLst>
          </p:cNvPr>
          <p:cNvSpPr>
            <a:spLocks noGrp="1"/>
          </p:cNvSpPr>
          <p:nvPr>
            <p:ph type="title"/>
          </p:nvPr>
        </p:nvSpPr>
        <p:spPr/>
        <p:txBody>
          <a:bodyPr>
            <a:normAutofit fontScale="90000"/>
          </a:bodyPr>
          <a:lstStyle/>
          <a:p>
            <a:r>
              <a:rPr lang="ru-RU" dirty="0"/>
              <a:t>Почему это круто</a:t>
            </a:r>
            <a:r>
              <a:rPr lang="en-US" dirty="0"/>
              <a:t>?</a:t>
            </a:r>
            <a:endParaRPr lang="ru-RU" dirty="0"/>
          </a:p>
        </p:txBody>
      </p:sp>
      <p:sp>
        <p:nvSpPr>
          <p:cNvPr id="4" name="Slide Number Placeholder 3">
            <a:extLst>
              <a:ext uri="{FF2B5EF4-FFF2-40B4-BE49-F238E27FC236}">
                <a16:creationId xmlns:a16="http://schemas.microsoft.com/office/drawing/2014/main" id="{A62A0FC6-C838-C7F1-8133-3B271FF10D22}"/>
              </a:ext>
            </a:extLst>
          </p:cNvPr>
          <p:cNvSpPr>
            <a:spLocks noGrp="1"/>
          </p:cNvSpPr>
          <p:nvPr>
            <p:ph type="sldNum" sz="quarter" idx="11"/>
          </p:nvPr>
        </p:nvSpPr>
        <p:spPr/>
        <p:txBody>
          <a:bodyPr/>
          <a:lstStyle/>
          <a:p>
            <a:pPr rtl="0"/>
            <a:fld id="{EECC7194-A4D0-457B-9D3E-53681723AFF7}" type="slidenum">
              <a:rPr lang="ru-RU" noProof="0" smtClean="0"/>
              <a:pPr rtl="0"/>
              <a:t>53</a:t>
            </a:fld>
            <a:endParaRPr lang="ru-RU" noProof="0"/>
          </a:p>
        </p:txBody>
      </p:sp>
      <p:sp>
        <p:nvSpPr>
          <p:cNvPr id="6" name="TextBox 5">
            <a:extLst>
              <a:ext uri="{FF2B5EF4-FFF2-40B4-BE49-F238E27FC236}">
                <a16:creationId xmlns:a16="http://schemas.microsoft.com/office/drawing/2014/main" id="{A0220BFA-6AFB-14D7-DC95-4E89F0A6C6FF}"/>
              </a:ext>
            </a:extLst>
          </p:cNvPr>
          <p:cNvSpPr txBox="1"/>
          <p:nvPr/>
        </p:nvSpPr>
        <p:spPr>
          <a:xfrm>
            <a:off x="737816" y="3030206"/>
            <a:ext cx="10399247" cy="2862322"/>
          </a:xfrm>
          <a:prstGeom prst="rect">
            <a:avLst/>
          </a:prstGeom>
          <a:noFill/>
        </p:spPr>
        <p:txBody>
          <a:bodyPr wrap="square">
            <a:spAutoFit/>
          </a:bodyPr>
          <a:lstStyle/>
          <a:p>
            <a:pPr marL="285750" indent="-285750">
              <a:buFont typeface="Wingdings" panose="05000000000000000000" pitchFamily="2" charset="2"/>
              <a:buChar char="q"/>
            </a:pPr>
            <a:r>
              <a:rPr lang="ru-RU" dirty="0"/>
              <a:t>Музыка, рисование и т. д. — это задачи, которые являются исключительно человеческими задачами.</a:t>
            </a:r>
          </a:p>
          <a:p>
            <a:pPr marL="742950" lvl="1" indent="-285750">
              <a:buFont typeface="Wingdings" panose="05000000000000000000" pitchFamily="2" charset="2"/>
              <a:buChar char="q"/>
            </a:pPr>
            <a:r>
              <a:rPr lang="ru-RU" dirty="0"/>
              <a:t>Сложно моделировать</a:t>
            </a:r>
          </a:p>
          <a:p>
            <a:pPr marL="742950" lvl="1" indent="-285750">
              <a:buFont typeface="Wingdings" panose="05000000000000000000" pitchFamily="2" charset="2"/>
              <a:buChar char="q"/>
            </a:pPr>
            <a:r>
              <a:rPr lang="ru-RU" dirty="0"/>
              <a:t>Еще сложнее оценить (если не невозможно)</a:t>
            </a:r>
          </a:p>
          <a:p>
            <a:pPr marL="285750" indent="-285750">
              <a:buFont typeface="Wingdings" panose="05000000000000000000" pitchFamily="2" charset="2"/>
              <a:buChar char="q"/>
            </a:pPr>
            <a:endParaRPr lang="ru-RU" dirty="0"/>
          </a:p>
          <a:p>
            <a:pPr marL="285750" indent="-285750">
              <a:buFont typeface="Wingdings" panose="05000000000000000000" pitchFamily="2" charset="2"/>
              <a:buChar char="q"/>
            </a:pPr>
            <a:r>
              <a:rPr lang="ru-RU" dirty="0"/>
              <a:t>Если машины могут создавать новые произведения, даже отдаленно напоминающие искусство, онидолжно быть, что-то понимал в «красоте», «гармонии» и т. д.</a:t>
            </a:r>
          </a:p>
          <a:p>
            <a:pPr marL="285750" indent="-285750">
              <a:buFont typeface="Wingdings" panose="05000000000000000000" pitchFamily="2" charset="2"/>
              <a:buChar char="q"/>
            </a:pPr>
            <a:endParaRPr lang="ru-RU" dirty="0"/>
          </a:p>
          <a:p>
            <a:pPr marL="285750" indent="-285750">
              <a:buFont typeface="Wingdings" panose="05000000000000000000" pitchFamily="2" charset="2"/>
              <a:buChar char="q"/>
            </a:pPr>
            <a:r>
              <a:rPr lang="ru-RU" dirty="0"/>
              <a:t>Действительно ли они научились создавать новое искусство?</a:t>
            </a:r>
          </a:p>
          <a:p>
            <a:pPr marL="742950" lvl="1" indent="-285750">
              <a:buFont typeface="Wingdings" panose="05000000000000000000" pitchFamily="2" charset="2"/>
              <a:buChar char="q"/>
            </a:pPr>
            <a:r>
              <a:rPr lang="ru-RU" dirty="0"/>
              <a:t>Или просто обманывают нас своими трюками?</a:t>
            </a:r>
          </a:p>
        </p:txBody>
      </p:sp>
    </p:spTree>
    <p:extLst>
      <p:ext uri="{BB962C8B-B14F-4D97-AF65-F5344CB8AC3E}">
        <p14:creationId xmlns:p14="http://schemas.microsoft.com/office/powerpoint/2010/main" val="578989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3556B757-F449-4297-91CA-A148EF6D3410}"/>
              </a:ext>
            </a:extLst>
          </p:cNvPr>
          <p:cNvPicPr>
            <a:picLocks noGrp="1" noChangeAspect="1"/>
          </p:cNvPicPr>
          <p:nvPr>
            <p:ph type="pic" sz="quarter" idx="12"/>
          </p:nvPr>
        </p:nvPicPr>
        <p:blipFill>
          <a:blip r:embed="rId2">
            <a:lum bright="70000" contrast="-70000"/>
            <a:extLst>
              <a:ext uri="{28A0092B-C50C-407E-A947-70E740481C1C}">
                <a14:useLocalDpi xmlns:a14="http://schemas.microsoft.com/office/drawing/2010/main" val="0"/>
              </a:ext>
            </a:extLst>
          </a:blip>
          <a:srcRect l="44" r="44"/>
          <a:stretch>
            <a:fillRect/>
          </a:stretch>
        </p:blipFill>
        <p:spPr>
          <a:solidFill>
            <a:schemeClr val="bg1"/>
          </a:solidFill>
        </p:spPr>
      </p:pic>
      <p:sp>
        <p:nvSpPr>
          <p:cNvPr id="5" name="Заголовок 4">
            <a:extLst>
              <a:ext uri="{FF2B5EF4-FFF2-40B4-BE49-F238E27FC236}">
                <a16:creationId xmlns:a16="http://schemas.microsoft.com/office/drawing/2014/main" id="{92C6ED88-A5B8-4FEC-AAC0-F5758F31C853}"/>
              </a:ext>
            </a:extLst>
          </p:cNvPr>
          <p:cNvSpPr>
            <a:spLocks noGrp="1"/>
          </p:cNvSpPr>
          <p:nvPr>
            <p:ph type="ctrTitle"/>
          </p:nvPr>
        </p:nvSpPr>
        <p:spPr>
          <a:solidFill>
            <a:schemeClr val="bg1">
              <a:alpha val="70000"/>
            </a:schemeClr>
          </a:solidFill>
        </p:spPr>
        <p:txBody>
          <a:bodyPr anchor="ctr">
            <a:normAutofit/>
          </a:bodyPr>
          <a:lstStyle/>
          <a:p>
            <a:r>
              <a:rPr lang="ru-RU" dirty="0">
                <a:solidFill>
                  <a:schemeClr val="tx1"/>
                </a:solidFill>
              </a:rPr>
              <a:t>Какие задачи решает ИИ</a:t>
            </a:r>
          </a:p>
        </p:txBody>
      </p:sp>
      <p:sp>
        <p:nvSpPr>
          <p:cNvPr id="4" name="Номер слайда 3">
            <a:extLst>
              <a:ext uri="{FF2B5EF4-FFF2-40B4-BE49-F238E27FC236}">
                <a16:creationId xmlns:a16="http://schemas.microsoft.com/office/drawing/2014/main" id="{51016C2B-4D37-45D0-BAC7-B036CAA3D601}"/>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54</a:t>
            </a:fld>
            <a:endParaRPr lang="ru-RU" noProof="0"/>
          </a:p>
        </p:txBody>
      </p:sp>
    </p:spTree>
    <p:extLst>
      <p:ext uri="{BB962C8B-B14F-4D97-AF65-F5344CB8AC3E}">
        <p14:creationId xmlns:p14="http://schemas.microsoft.com/office/powerpoint/2010/main" val="3361852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395AAED-4C92-A08F-B265-679608B209D1}"/>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55</a:t>
            </a:fld>
            <a:endParaRPr lang="ru-RU" noProof="0"/>
          </a:p>
        </p:txBody>
      </p:sp>
      <p:sp>
        <p:nvSpPr>
          <p:cNvPr id="12" name="Title 3">
            <a:extLst>
              <a:ext uri="{FF2B5EF4-FFF2-40B4-BE49-F238E27FC236}">
                <a16:creationId xmlns:a16="http://schemas.microsoft.com/office/drawing/2014/main" id="{BF41ECEB-06A9-3455-BFFF-35E56C3B024E}"/>
              </a:ext>
            </a:extLst>
          </p:cNvPr>
          <p:cNvSpPr>
            <a:spLocks noGrp="1"/>
          </p:cNvSpPr>
          <p:nvPr>
            <p:ph type="title"/>
          </p:nvPr>
        </p:nvSpPr>
        <p:spPr/>
        <p:txBody>
          <a:bodyPr/>
          <a:lstStyle/>
          <a:p>
            <a:r>
              <a:rPr lang="ru-RU" dirty="0"/>
              <a:t>Применение </a:t>
            </a:r>
            <a:r>
              <a:rPr lang="en-US" dirty="0"/>
              <a:t>ML </a:t>
            </a:r>
            <a:r>
              <a:rPr lang="ru-RU" dirty="0"/>
              <a:t>в </a:t>
            </a:r>
            <a:r>
              <a:rPr lang="ru-RU" dirty="0" err="1"/>
              <a:t>ЖИзни</a:t>
            </a:r>
            <a:endParaRPr lang="en-US" dirty="0"/>
          </a:p>
        </p:txBody>
      </p:sp>
      <p:sp>
        <p:nvSpPr>
          <p:cNvPr id="3" name="TextBox 2">
            <a:extLst>
              <a:ext uri="{FF2B5EF4-FFF2-40B4-BE49-F238E27FC236}">
                <a16:creationId xmlns:a16="http://schemas.microsoft.com/office/drawing/2014/main" id="{89F8EC81-9AD5-B68A-5F16-B98DA8E91697}"/>
              </a:ext>
            </a:extLst>
          </p:cNvPr>
          <p:cNvSpPr txBox="1"/>
          <p:nvPr/>
        </p:nvSpPr>
        <p:spPr>
          <a:xfrm>
            <a:off x="1285361" y="1553789"/>
            <a:ext cx="10426625" cy="646331"/>
          </a:xfrm>
          <a:prstGeom prst="rect">
            <a:avLst/>
          </a:prstGeom>
          <a:noFill/>
        </p:spPr>
        <p:txBody>
          <a:bodyPr wrap="square">
            <a:spAutoFit/>
          </a:bodyPr>
          <a:lstStyle/>
          <a:p>
            <a:r>
              <a:rPr lang="ru-RU" dirty="0"/>
              <a:t>Применение ИИ в бизнесе, науке и повседневной жизни – </a:t>
            </a:r>
          </a:p>
          <a:p>
            <a:r>
              <a:rPr lang="ru-RU" dirty="0"/>
              <a:t>применение технологий машинного обучения (</a:t>
            </a:r>
            <a:r>
              <a:rPr lang="ru-RU" dirty="0" err="1"/>
              <a:t>machine</a:t>
            </a:r>
            <a:r>
              <a:rPr lang="ru-RU" dirty="0"/>
              <a:t> </a:t>
            </a:r>
            <a:r>
              <a:rPr lang="ru-RU" dirty="0" err="1"/>
              <a:t>learning</a:t>
            </a:r>
            <a:r>
              <a:rPr lang="ru-RU" dirty="0"/>
              <a:t>)  </a:t>
            </a:r>
          </a:p>
        </p:txBody>
      </p:sp>
      <p:sp>
        <p:nvSpPr>
          <p:cNvPr id="6" name="TextBox 5">
            <a:extLst>
              <a:ext uri="{FF2B5EF4-FFF2-40B4-BE49-F238E27FC236}">
                <a16:creationId xmlns:a16="http://schemas.microsoft.com/office/drawing/2014/main" id="{EED829F7-E955-A2BA-B3C9-391CE25B1BA2}"/>
              </a:ext>
            </a:extLst>
          </p:cNvPr>
          <p:cNvSpPr txBox="1"/>
          <p:nvPr/>
        </p:nvSpPr>
        <p:spPr>
          <a:xfrm>
            <a:off x="1236082" y="2722308"/>
            <a:ext cx="10475904" cy="646331"/>
          </a:xfrm>
          <a:prstGeom prst="rect">
            <a:avLst/>
          </a:prstGeom>
          <a:noFill/>
        </p:spPr>
        <p:txBody>
          <a:bodyPr wrap="square">
            <a:spAutoFit/>
          </a:bodyPr>
          <a:lstStyle/>
          <a:p>
            <a:r>
              <a:rPr lang="ru-RU" dirty="0"/>
              <a:t>Эти технологии подразумевают извлечение знаний из огромных массивов информации (наборов данных, или по-английски </a:t>
            </a:r>
            <a:r>
              <a:rPr lang="ru-RU" dirty="0" err="1"/>
              <a:t>dataset</a:t>
            </a:r>
            <a:r>
              <a:rPr lang="ru-RU" dirty="0"/>
              <a:t> — </a:t>
            </a:r>
            <a:r>
              <a:rPr lang="ru-RU" dirty="0" err="1"/>
              <a:t>датасетов</a:t>
            </a:r>
            <a:r>
              <a:rPr lang="ru-RU" dirty="0"/>
              <a:t>). </a:t>
            </a:r>
          </a:p>
        </p:txBody>
      </p:sp>
      <p:sp>
        <p:nvSpPr>
          <p:cNvPr id="8" name="TextBox 7">
            <a:extLst>
              <a:ext uri="{FF2B5EF4-FFF2-40B4-BE49-F238E27FC236}">
                <a16:creationId xmlns:a16="http://schemas.microsoft.com/office/drawing/2014/main" id="{4ACA698F-7893-51DF-ECBE-41CD776C4C6F}"/>
              </a:ext>
            </a:extLst>
          </p:cNvPr>
          <p:cNvSpPr txBox="1"/>
          <p:nvPr/>
        </p:nvSpPr>
        <p:spPr>
          <a:xfrm>
            <a:off x="1236082" y="4173931"/>
            <a:ext cx="10388296" cy="1477328"/>
          </a:xfrm>
          <a:prstGeom prst="rect">
            <a:avLst/>
          </a:prstGeom>
          <a:noFill/>
        </p:spPr>
        <p:txBody>
          <a:bodyPr wrap="square">
            <a:spAutoFit/>
          </a:bodyPr>
          <a:lstStyle/>
          <a:p>
            <a:r>
              <a:rPr lang="ru-RU" dirty="0"/>
              <a:t>Принцип работы алгоритма машинного обучения</a:t>
            </a:r>
            <a:r>
              <a:rPr lang="en-US" dirty="0"/>
              <a:t>:</a:t>
            </a:r>
            <a:r>
              <a:rPr lang="ru-RU" dirty="0"/>
              <a:t> по большому количеству примеров вида вход — выход настраивают алгоритм, который сможет по входу предсказывать выход. </a:t>
            </a:r>
            <a:endParaRPr lang="en-US" dirty="0"/>
          </a:p>
          <a:p>
            <a:endParaRPr lang="en-US" dirty="0"/>
          </a:p>
          <a:p>
            <a:endParaRPr lang="en-US" dirty="0"/>
          </a:p>
          <a:p>
            <a:r>
              <a:rPr lang="ru-RU" dirty="0"/>
              <a:t>Процесс настройки алгоритма называется обучением (</a:t>
            </a:r>
            <a:r>
              <a:rPr lang="ru-RU" dirty="0" err="1"/>
              <a:t>learning</a:t>
            </a:r>
            <a:r>
              <a:rPr lang="ru-RU" dirty="0"/>
              <a:t>).</a:t>
            </a:r>
          </a:p>
        </p:txBody>
      </p:sp>
    </p:spTree>
    <p:extLst>
      <p:ext uri="{BB962C8B-B14F-4D97-AF65-F5344CB8AC3E}">
        <p14:creationId xmlns:p14="http://schemas.microsoft.com/office/powerpoint/2010/main" val="1413347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395AAED-4C92-A08F-B265-679608B209D1}"/>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56</a:t>
            </a:fld>
            <a:endParaRPr lang="ru-RU" noProof="0"/>
          </a:p>
        </p:txBody>
      </p:sp>
      <p:sp>
        <p:nvSpPr>
          <p:cNvPr id="12" name="Title 3">
            <a:extLst>
              <a:ext uri="{FF2B5EF4-FFF2-40B4-BE49-F238E27FC236}">
                <a16:creationId xmlns:a16="http://schemas.microsoft.com/office/drawing/2014/main" id="{BF41ECEB-06A9-3455-BFFF-35E56C3B024E}"/>
              </a:ext>
            </a:extLst>
          </p:cNvPr>
          <p:cNvSpPr>
            <a:spLocks noGrp="1"/>
          </p:cNvSpPr>
          <p:nvPr>
            <p:ph type="title"/>
          </p:nvPr>
        </p:nvSpPr>
        <p:spPr/>
        <p:txBody>
          <a:bodyPr/>
          <a:lstStyle/>
          <a:p>
            <a:r>
              <a:rPr lang="ru-RU" dirty="0"/>
              <a:t>Автоматизация</a:t>
            </a:r>
            <a:endParaRPr lang="en-US" dirty="0"/>
          </a:p>
        </p:txBody>
      </p:sp>
      <p:sp>
        <p:nvSpPr>
          <p:cNvPr id="3" name="TextBox 2">
            <a:extLst>
              <a:ext uri="{FF2B5EF4-FFF2-40B4-BE49-F238E27FC236}">
                <a16:creationId xmlns:a16="http://schemas.microsoft.com/office/drawing/2014/main" id="{568A8C9C-8C23-2CD1-F7F6-836A2936ABDE}"/>
              </a:ext>
            </a:extLst>
          </p:cNvPr>
          <p:cNvSpPr txBox="1"/>
          <p:nvPr/>
        </p:nvSpPr>
        <p:spPr>
          <a:xfrm>
            <a:off x="1904087" y="1435578"/>
            <a:ext cx="10048817" cy="646331"/>
          </a:xfrm>
          <a:prstGeom prst="rect">
            <a:avLst/>
          </a:prstGeom>
          <a:noFill/>
        </p:spPr>
        <p:txBody>
          <a:bodyPr wrap="square">
            <a:spAutoFit/>
          </a:bodyPr>
          <a:lstStyle/>
          <a:p>
            <a:r>
              <a:rPr lang="ru-RU" dirty="0"/>
              <a:t>вид входных и выходных данных всегда один и тот же, однако четкого алгоритма получения результата не существует</a:t>
            </a:r>
          </a:p>
        </p:txBody>
      </p:sp>
      <p:sp>
        <p:nvSpPr>
          <p:cNvPr id="6" name="TextBox 5">
            <a:extLst>
              <a:ext uri="{FF2B5EF4-FFF2-40B4-BE49-F238E27FC236}">
                <a16:creationId xmlns:a16="http://schemas.microsoft.com/office/drawing/2014/main" id="{2A5E6428-6AD5-1A38-AF76-3CF4307A8FB3}"/>
              </a:ext>
            </a:extLst>
          </p:cNvPr>
          <p:cNvSpPr txBox="1"/>
          <p:nvPr/>
        </p:nvSpPr>
        <p:spPr>
          <a:xfrm>
            <a:off x="684000" y="2705883"/>
            <a:ext cx="11162238" cy="923330"/>
          </a:xfrm>
          <a:prstGeom prst="rect">
            <a:avLst/>
          </a:prstGeom>
          <a:noFill/>
        </p:spPr>
        <p:txBody>
          <a:bodyPr wrap="square">
            <a:spAutoFit/>
          </a:bodyPr>
          <a:lstStyle/>
          <a:p>
            <a:r>
              <a:rPr lang="ru-RU" dirty="0"/>
              <a:t>Отзывы. </a:t>
            </a:r>
          </a:p>
          <a:p>
            <a:r>
              <a:rPr lang="ru-RU" dirty="0"/>
              <a:t>ИИ успешно сортирует отзывы о продукте, </a:t>
            </a:r>
            <a:r>
              <a:rPr lang="ru-RU" dirty="0" err="1"/>
              <a:t>категоризирует</a:t>
            </a:r>
            <a:r>
              <a:rPr lang="ru-RU" dirty="0"/>
              <a:t> их, собирает статистику и выделяет негативные отзывы, требующие срочного ответа. </a:t>
            </a:r>
          </a:p>
        </p:txBody>
      </p:sp>
      <p:sp>
        <p:nvSpPr>
          <p:cNvPr id="8" name="TextBox 7">
            <a:extLst>
              <a:ext uri="{FF2B5EF4-FFF2-40B4-BE49-F238E27FC236}">
                <a16:creationId xmlns:a16="http://schemas.microsoft.com/office/drawing/2014/main" id="{A6327589-3E63-AA44-8486-9A15408E6279}"/>
              </a:ext>
            </a:extLst>
          </p:cNvPr>
          <p:cNvSpPr txBox="1"/>
          <p:nvPr/>
        </p:nvSpPr>
        <p:spPr>
          <a:xfrm>
            <a:off x="684000" y="3919826"/>
            <a:ext cx="10223095" cy="2308324"/>
          </a:xfrm>
          <a:prstGeom prst="rect">
            <a:avLst/>
          </a:prstGeom>
          <a:noFill/>
        </p:spPr>
        <p:txBody>
          <a:bodyPr wrap="square">
            <a:spAutoFit/>
          </a:bodyPr>
          <a:lstStyle/>
          <a:p>
            <a:r>
              <a:rPr lang="ru-RU" dirty="0"/>
              <a:t>Модерация комментариев</a:t>
            </a:r>
          </a:p>
          <a:p>
            <a:endParaRPr lang="ru-RU" dirty="0"/>
          </a:p>
          <a:p>
            <a:r>
              <a:rPr lang="ru-RU" dirty="0"/>
              <a:t>Скорость и внимание водителя </a:t>
            </a:r>
          </a:p>
          <a:p>
            <a:endParaRPr lang="ru-RU" dirty="0"/>
          </a:p>
          <a:p>
            <a:r>
              <a:rPr lang="ru-RU" dirty="0"/>
              <a:t>Организация хранения документов и для их обработки. </a:t>
            </a:r>
          </a:p>
          <a:p>
            <a:endParaRPr lang="ru-RU" dirty="0"/>
          </a:p>
          <a:p>
            <a:r>
              <a:rPr lang="ru-RU" dirty="0"/>
              <a:t>Чат-боты, заменяющие сотрудников контакт-центра, отвечающих на обращения клиентов в контакт-центр.</a:t>
            </a:r>
          </a:p>
        </p:txBody>
      </p:sp>
    </p:spTree>
    <p:extLst>
      <p:ext uri="{BB962C8B-B14F-4D97-AF65-F5344CB8AC3E}">
        <p14:creationId xmlns:p14="http://schemas.microsoft.com/office/powerpoint/2010/main" val="2062892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876C761-6DDE-66D9-901F-9258363AEE24}"/>
              </a:ext>
            </a:extLst>
          </p:cNvPr>
          <p:cNvSpPr>
            <a:spLocks noGrp="1"/>
          </p:cNvSpPr>
          <p:nvPr>
            <p:ph type="body" sz="quarter" idx="12"/>
          </p:nvPr>
        </p:nvSpPr>
        <p:spPr>
          <a:xfrm>
            <a:off x="684213" y="1405643"/>
            <a:ext cx="9784846" cy="360000"/>
          </a:xfrm>
        </p:spPr>
        <p:txBody>
          <a:bodyPr>
            <a:normAutofit fontScale="92500" lnSpcReduction="20000"/>
          </a:bodyPr>
          <a:lstStyle/>
          <a:p>
            <a:r>
              <a:rPr lang="ru-RU" dirty="0"/>
              <a:t>Ответ неизвестен, но его можно предположить на основе исторических данных</a:t>
            </a:r>
          </a:p>
        </p:txBody>
      </p:sp>
      <p:sp>
        <p:nvSpPr>
          <p:cNvPr id="3" name="Номер слайда 2">
            <a:extLst>
              <a:ext uri="{FF2B5EF4-FFF2-40B4-BE49-F238E27FC236}">
                <a16:creationId xmlns:a16="http://schemas.microsoft.com/office/drawing/2014/main" id="{F947E415-3D09-2260-0F1F-EE8F568CBEE6}"/>
              </a:ext>
            </a:extLst>
          </p:cNvPr>
          <p:cNvSpPr>
            <a:spLocks noGrp="1"/>
          </p:cNvSpPr>
          <p:nvPr>
            <p:ph type="sldNum" sz="quarter" idx="11"/>
          </p:nvPr>
        </p:nvSpPr>
        <p:spPr/>
        <p:txBody>
          <a:bodyPr/>
          <a:lstStyle/>
          <a:p>
            <a:pPr rtl="0"/>
            <a:fld id="{EECC7194-A4D0-457B-9D3E-53681723AFF7}" type="slidenum">
              <a:rPr lang="ru-RU" noProof="0" smtClean="0"/>
              <a:pPr rtl="0"/>
              <a:t>57</a:t>
            </a:fld>
            <a:endParaRPr lang="ru-RU" noProof="0"/>
          </a:p>
        </p:txBody>
      </p:sp>
      <p:sp>
        <p:nvSpPr>
          <p:cNvPr id="4" name="Заголовок 3">
            <a:extLst>
              <a:ext uri="{FF2B5EF4-FFF2-40B4-BE49-F238E27FC236}">
                <a16:creationId xmlns:a16="http://schemas.microsoft.com/office/drawing/2014/main" id="{2337E29B-265B-DDFF-85E5-CF402D240B4B}"/>
              </a:ext>
            </a:extLst>
          </p:cNvPr>
          <p:cNvSpPr>
            <a:spLocks noGrp="1"/>
          </p:cNvSpPr>
          <p:nvPr>
            <p:ph type="title"/>
          </p:nvPr>
        </p:nvSpPr>
        <p:spPr/>
        <p:txBody>
          <a:bodyPr/>
          <a:lstStyle/>
          <a:p>
            <a:r>
              <a:rPr lang="ru-RU" dirty="0"/>
              <a:t>Прогнозирование</a:t>
            </a:r>
          </a:p>
        </p:txBody>
      </p:sp>
      <p:sp>
        <p:nvSpPr>
          <p:cNvPr id="6" name="TextBox 5">
            <a:extLst>
              <a:ext uri="{FF2B5EF4-FFF2-40B4-BE49-F238E27FC236}">
                <a16:creationId xmlns:a16="http://schemas.microsoft.com/office/drawing/2014/main" id="{D7F2B1C7-A7E5-C88B-F2FD-7A3E111C32A9}"/>
              </a:ext>
            </a:extLst>
          </p:cNvPr>
          <p:cNvSpPr txBox="1"/>
          <p:nvPr/>
        </p:nvSpPr>
        <p:spPr>
          <a:xfrm>
            <a:off x="683999" y="2406683"/>
            <a:ext cx="10978708" cy="3970318"/>
          </a:xfrm>
          <a:prstGeom prst="rect">
            <a:avLst/>
          </a:prstGeom>
          <a:noFill/>
        </p:spPr>
        <p:txBody>
          <a:bodyPr wrap="square">
            <a:spAutoFit/>
          </a:bodyPr>
          <a:lstStyle/>
          <a:p>
            <a:r>
              <a:rPr lang="ru-RU" dirty="0"/>
              <a:t>задачи кредитного скоринга, </a:t>
            </a:r>
          </a:p>
          <a:p>
            <a:r>
              <a:rPr lang="ru-RU" dirty="0"/>
              <a:t>прогнозирование оттока клиентов, </a:t>
            </a:r>
          </a:p>
          <a:p>
            <a:r>
              <a:rPr lang="ru-RU" dirty="0"/>
              <a:t>прогнозирование страховых рисков, </a:t>
            </a:r>
          </a:p>
          <a:p>
            <a:r>
              <a:rPr lang="ru-RU" dirty="0"/>
              <a:t>прогнозирования спроса на товары и услуги, </a:t>
            </a:r>
          </a:p>
          <a:p>
            <a:endParaRPr lang="ru-RU" dirty="0"/>
          </a:p>
          <a:p>
            <a:r>
              <a:rPr lang="ru-RU" dirty="0"/>
              <a:t>Пример. Рестораны могут с высокой точностью предсказать количество заказов на следующий день/дни и оптимизировать закупки продуктов, а курьерские службы и такси — выводить на линию оптимальное количество сотрудников.</a:t>
            </a:r>
          </a:p>
          <a:p>
            <a:endParaRPr lang="ru-RU" dirty="0"/>
          </a:p>
          <a:p>
            <a:endParaRPr lang="ru-RU" dirty="0"/>
          </a:p>
          <a:p>
            <a:endParaRPr lang="ru-RU" dirty="0"/>
          </a:p>
          <a:p>
            <a:r>
              <a:rPr lang="ru-RU" dirty="0"/>
              <a:t>Рекомендательные системы — алгоритмы, прогнозирующие, какие товары/фильмы/продукты будут интересны клиенту, и маркетинговые инструменты, позволяющие предсказать, на какой баннер клиент более вероятно кликнет.</a:t>
            </a:r>
          </a:p>
        </p:txBody>
      </p:sp>
    </p:spTree>
    <p:extLst>
      <p:ext uri="{BB962C8B-B14F-4D97-AF65-F5344CB8AC3E}">
        <p14:creationId xmlns:p14="http://schemas.microsoft.com/office/powerpoint/2010/main" val="3244494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395AAED-4C92-A08F-B265-679608B209D1}"/>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58</a:t>
            </a:fld>
            <a:endParaRPr lang="ru-RU" noProof="0"/>
          </a:p>
        </p:txBody>
      </p:sp>
      <p:sp>
        <p:nvSpPr>
          <p:cNvPr id="12" name="Title 3">
            <a:extLst>
              <a:ext uri="{FF2B5EF4-FFF2-40B4-BE49-F238E27FC236}">
                <a16:creationId xmlns:a16="http://schemas.microsoft.com/office/drawing/2014/main" id="{BF41ECEB-06A9-3455-BFFF-35E56C3B024E}"/>
              </a:ext>
            </a:extLst>
          </p:cNvPr>
          <p:cNvSpPr>
            <a:spLocks noGrp="1"/>
          </p:cNvSpPr>
          <p:nvPr>
            <p:ph type="title"/>
          </p:nvPr>
        </p:nvSpPr>
        <p:spPr/>
        <p:txBody>
          <a:bodyPr/>
          <a:lstStyle/>
          <a:p>
            <a:r>
              <a:rPr lang="ru-RU" dirty="0"/>
              <a:t>Кейсы</a:t>
            </a:r>
            <a:endParaRPr lang="en-US" dirty="0"/>
          </a:p>
        </p:txBody>
      </p:sp>
      <p:sp>
        <p:nvSpPr>
          <p:cNvPr id="3" name="TextBox 2">
            <a:extLst>
              <a:ext uri="{FF2B5EF4-FFF2-40B4-BE49-F238E27FC236}">
                <a16:creationId xmlns:a16="http://schemas.microsoft.com/office/drawing/2014/main" id="{15566B9B-AE4C-F443-D25D-8C473F246302}"/>
              </a:ext>
            </a:extLst>
          </p:cNvPr>
          <p:cNvSpPr txBox="1"/>
          <p:nvPr/>
        </p:nvSpPr>
        <p:spPr>
          <a:xfrm>
            <a:off x="1236082" y="1564740"/>
            <a:ext cx="6096912" cy="369332"/>
          </a:xfrm>
          <a:prstGeom prst="rect">
            <a:avLst/>
          </a:prstGeom>
          <a:noFill/>
        </p:spPr>
        <p:txBody>
          <a:bodyPr wrap="square">
            <a:spAutoFit/>
          </a:bodyPr>
          <a:lstStyle/>
          <a:p>
            <a:r>
              <a:rPr lang="ru-RU" dirty="0"/>
              <a:t>Кредитный скоринг</a:t>
            </a:r>
          </a:p>
        </p:txBody>
      </p:sp>
      <p:sp>
        <p:nvSpPr>
          <p:cNvPr id="6" name="TextBox 5">
            <a:extLst>
              <a:ext uri="{FF2B5EF4-FFF2-40B4-BE49-F238E27FC236}">
                <a16:creationId xmlns:a16="http://schemas.microsoft.com/office/drawing/2014/main" id="{B7A0E25A-FDA6-0874-F361-DBAB716B1673}"/>
              </a:ext>
            </a:extLst>
          </p:cNvPr>
          <p:cNvSpPr txBox="1"/>
          <p:nvPr/>
        </p:nvSpPr>
        <p:spPr>
          <a:xfrm>
            <a:off x="2227137" y="2471074"/>
            <a:ext cx="9052287" cy="1200329"/>
          </a:xfrm>
          <a:prstGeom prst="rect">
            <a:avLst/>
          </a:prstGeom>
          <a:noFill/>
        </p:spPr>
        <p:txBody>
          <a:bodyPr wrap="square">
            <a:spAutoFit/>
          </a:bodyPr>
          <a:lstStyle/>
          <a:p>
            <a:r>
              <a:rPr lang="ru-RU" dirty="0"/>
              <a:t>Уже сейчас при принятии решения для подавляющего количества кредитов используется ИИ, а к концу 2023 года в некоторых банках ИИ решает, выдавать ли кредит. Для этого алгоритм </a:t>
            </a:r>
            <a:r>
              <a:rPr lang="ru-RU" dirty="0" err="1"/>
              <a:t>анализиркет</a:t>
            </a:r>
            <a:r>
              <a:rPr lang="ru-RU" dirty="0"/>
              <a:t> кредитную историю клиента и информацию о его доходах и тратах. </a:t>
            </a:r>
          </a:p>
        </p:txBody>
      </p:sp>
    </p:spTree>
    <p:extLst>
      <p:ext uri="{BB962C8B-B14F-4D97-AF65-F5344CB8AC3E}">
        <p14:creationId xmlns:p14="http://schemas.microsoft.com/office/powerpoint/2010/main" val="3136634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395AAED-4C92-A08F-B265-679608B209D1}"/>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59</a:t>
            </a:fld>
            <a:endParaRPr lang="ru-RU" noProof="0"/>
          </a:p>
        </p:txBody>
      </p:sp>
      <p:sp>
        <p:nvSpPr>
          <p:cNvPr id="12" name="Title 3">
            <a:extLst>
              <a:ext uri="{FF2B5EF4-FFF2-40B4-BE49-F238E27FC236}">
                <a16:creationId xmlns:a16="http://schemas.microsoft.com/office/drawing/2014/main" id="{BF41ECEB-06A9-3455-BFFF-35E56C3B024E}"/>
              </a:ext>
            </a:extLst>
          </p:cNvPr>
          <p:cNvSpPr>
            <a:spLocks noGrp="1"/>
          </p:cNvSpPr>
          <p:nvPr>
            <p:ph type="title"/>
          </p:nvPr>
        </p:nvSpPr>
        <p:spPr/>
        <p:txBody>
          <a:bodyPr/>
          <a:lstStyle/>
          <a:p>
            <a:r>
              <a:rPr lang="ru-RU" dirty="0"/>
              <a:t>Кейсы</a:t>
            </a:r>
            <a:endParaRPr lang="en-US" dirty="0"/>
          </a:p>
        </p:txBody>
      </p:sp>
      <p:sp>
        <p:nvSpPr>
          <p:cNvPr id="3" name="TextBox 2">
            <a:extLst>
              <a:ext uri="{FF2B5EF4-FFF2-40B4-BE49-F238E27FC236}">
                <a16:creationId xmlns:a16="http://schemas.microsoft.com/office/drawing/2014/main" id="{2EB7778B-83DB-99CE-9922-4796DACAC01E}"/>
              </a:ext>
            </a:extLst>
          </p:cNvPr>
          <p:cNvSpPr txBox="1"/>
          <p:nvPr/>
        </p:nvSpPr>
        <p:spPr>
          <a:xfrm>
            <a:off x="1706971" y="2106810"/>
            <a:ext cx="8378806" cy="2031325"/>
          </a:xfrm>
          <a:prstGeom prst="rect">
            <a:avLst/>
          </a:prstGeom>
          <a:noFill/>
        </p:spPr>
        <p:txBody>
          <a:bodyPr wrap="square">
            <a:spAutoFit/>
          </a:bodyPr>
          <a:lstStyle/>
          <a:p>
            <a:r>
              <a:rPr lang="ru-RU" dirty="0"/>
              <a:t>Борьба с мошенничеством</a:t>
            </a:r>
          </a:p>
          <a:p>
            <a:endParaRPr lang="ru-RU" dirty="0"/>
          </a:p>
          <a:p>
            <a:r>
              <a:rPr lang="ru-RU" b="0" i="0" dirty="0">
                <a:solidFill>
                  <a:srgbClr val="000000"/>
                </a:solidFill>
                <a:effectLst/>
                <a:latin typeface="FedraSansPro-Bold"/>
              </a:rPr>
              <a:t>Робот-юрист</a:t>
            </a:r>
          </a:p>
          <a:p>
            <a:endParaRPr lang="ru-RU" dirty="0">
              <a:solidFill>
                <a:srgbClr val="000000"/>
              </a:solidFill>
              <a:latin typeface="FedraSansPro-Bold"/>
            </a:endParaRPr>
          </a:p>
          <a:p>
            <a:r>
              <a:rPr lang="ru-RU" dirty="0"/>
              <a:t>Чат-боты  (</a:t>
            </a:r>
            <a:r>
              <a:rPr lang="en-US" dirty="0" err="1"/>
              <a:t>DialoGPT</a:t>
            </a:r>
            <a:r>
              <a:rPr lang="ru-RU" dirty="0"/>
              <a:t>) – сценарии, нельзя оскорблять пользователя</a:t>
            </a:r>
          </a:p>
          <a:p>
            <a:endParaRPr lang="ru-RU" dirty="0"/>
          </a:p>
          <a:p>
            <a:r>
              <a:rPr lang="ru-RU" dirty="0"/>
              <a:t>Снижение аварийности на транспорте с помощью компьютерного зрения</a:t>
            </a:r>
          </a:p>
        </p:txBody>
      </p:sp>
    </p:spTree>
    <p:extLst>
      <p:ext uri="{BB962C8B-B14F-4D97-AF65-F5344CB8AC3E}">
        <p14:creationId xmlns:p14="http://schemas.microsoft.com/office/powerpoint/2010/main" val="371239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4DDF6BA-05FF-520F-40B8-553589600F6D}"/>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6</a:t>
            </a:fld>
            <a:endParaRPr lang="ru-RU" noProof="0"/>
          </a:p>
        </p:txBody>
      </p:sp>
      <p:sp>
        <p:nvSpPr>
          <p:cNvPr id="12" name="Title 3">
            <a:extLst>
              <a:ext uri="{FF2B5EF4-FFF2-40B4-BE49-F238E27FC236}">
                <a16:creationId xmlns:a16="http://schemas.microsoft.com/office/drawing/2014/main" id="{34E999F5-16F6-43B8-F098-3AB542A61A7C}"/>
              </a:ext>
            </a:extLst>
          </p:cNvPr>
          <p:cNvSpPr>
            <a:spLocks noGrp="1"/>
          </p:cNvSpPr>
          <p:nvPr>
            <p:ph type="title"/>
          </p:nvPr>
        </p:nvSpPr>
        <p:spPr/>
        <p:txBody>
          <a:bodyPr/>
          <a:lstStyle/>
          <a:p>
            <a:r>
              <a:rPr lang="en-US" dirty="0"/>
              <a:t>Variety</a:t>
            </a:r>
          </a:p>
        </p:txBody>
      </p:sp>
      <p:sp>
        <p:nvSpPr>
          <p:cNvPr id="6" name="TextBox 5">
            <a:extLst>
              <a:ext uri="{FF2B5EF4-FFF2-40B4-BE49-F238E27FC236}">
                <a16:creationId xmlns:a16="http://schemas.microsoft.com/office/drawing/2014/main" id="{2FB82899-A60A-AC2E-FF5E-FC333D0B0CE5}"/>
              </a:ext>
            </a:extLst>
          </p:cNvPr>
          <p:cNvSpPr txBox="1"/>
          <p:nvPr/>
        </p:nvSpPr>
        <p:spPr>
          <a:xfrm>
            <a:off x="969744" y="1951672"/>
            <a:ext cx="8694019" cy="1477328"/>
          </a:xfrm>
          <a:prstGeom prst="rect">
            <a:avLst/>
          </a:prstGeom>
          <a:noFill/>
        </p:spPr>
        <p:txBody>
          <a:bodyPr wrap="square">
            <a:spAutoFit/>
          </a:bodyPr>
          <a:lstStyle/>
          <a:p>
            <a:r>
              <a:rPr lang="ru-RU" dirty="0"/>
              <a:t>Многообразие</a:t>
            </a:r>
          </a:p>
          <a:p>
            <a:endParaRPr lang="ru-RU" dirty="0"/>
          </a:p>
          <a:p>
            <a:r>
              <a:rPr lang="ru-RU" dirty="0"/>
              <a:t>возможность одновременной обработки структурированных и неструктурированных </a:t>
            </a:r>
            <a:r>
              <a:rPr lang="ru-RU" dirty="0" err="1"/>
              <a:t>разноформатных</a:t>
            </a:r>
            <a:r>
              <a:rPr lang="ru-RU" dirty="0"/>
              <a:t> данных.</a:t>
            </a:r>
          </a:p>
          <a:p>
            <a:r>
              <a:rPr lang="ru-RU" dirty="0"/>
              <a:t>На сегодняшний день 80% данных входит в группу неструктурированных.</a:t>
            </a:r>
          </a:p>
        </p:txBody>
      </p:sp>
    </p:spTree>
    <p:extLst>
      <p:ext uri="{BB962C8B-B14F-4D97-AF65-F5344CB8AC3E}">
        <p14:creationId xmlns:p14="http://schemas.microsoft.com/office/powerpoint/2010/main" val="3542174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395AAED-4C92-A08F-B265-679608B209D1}"/>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60</a:t>
            </a:fld>
            <a:endParaRPr lang="ru-RU" noProof="0"/>
          </a:p>
        </p:txBody>
      </p:sp>
      <p:sp>
        <p:nvSpPr>
          <p:cNvPr id="12" name="Title 3">
            <a:extLst>
              <a:ext uri="{FF2B5EF4-FFF2-40B4-BE49-F238E27FC236}">
                <a16:creationId xmlns:a16="http://schemas.microsoft.com/office/drawing/2014/main" id="{BF41ECEB-06A9-3455-BFFF-35E56C3B024E}"/>
              </a:ext>
            </a:extLst>
          </p:cNvPr>
          <p:cNvSpPr>
            <a:spLocks noGrp="1"/>
          </p:cNvSpPr>
          <p:nvPr>
            <p:ph type="title"/>
          </p:nvPr>
        </p:nvSpPr>
        <p:spPr/>
        <p:txBody>
          <a:bodyPr/>
          <a:lstStyle/>
          <a:p>
            <a:r>
              <a:rPr lang="ru-RU" dirty="0"/>
              <a:t>Еще кейсы</a:t>
            </a:r>
            <a:endParaRPr lang="en-US" dirty="0"/>
          </a:p>
        </p:txBody>
      </p:sp>
      <p:sp>
        <p:nvSpPr>
          <p:cNvPr id="3" name="TextBox 2">
            <a:extLst>
              <a:ext uri="{FF2B5EF4-FFF2-40B4-BE49-F238E27FC236}">
                <a16:creationId xmlns:a16="http://schemas.microsoft.com/office/drawing/2014/main" id="{16ACA2F5-84F9-8E2E-A979-C3D2F33A34A2}"/>
              </a:ext>
            </a:extLst>
          </p:cNvPr>
          <p:cNvSpPr txBox="1"/>
          <p:nvPr/>
        </p:nvSpPr>
        <p:spPr>
          <a:xfrm>
            <a:off x="684000" y="1572759"/>
            <a:ext cx="11284900" cy="5016758"/>
          </a:xfrm>
          <a:prstGeom prst="rect">
            <a:avLst/>
          </a:prstGeom>
          <a:noFill/>
        </p:spPr>
        <p:txBody>
          <a:bodyPr wrap="square">
            <a:spAutoFit/>
          </a:bodyPr>
          <a:lstStyle/>
          <a:p>
            <a:pPr algn="l"/>
            <a:r>
              <a:rPr lang="ru-RU" sz="2000" b="0" i="0" dirty="0">
                <a:solidFill>
                  <a:srgbClr val="000000"/>
                </a:solidFill>
                <a:effectLst/>
              </a:rPr>
              <a:t>ИИ активно применяется в следующих сферах:</a:t>
            </a:r>
          </a:p>
          <a:p>
            <a:pPr algn="l"/>
            <a:endParaRPr lang="ru-RU" sz="2000" b="0" i="0" dirty="0">
              <a:solidFill>
                <a:srgbClr val="000000"/>
              </a:solidFill>
              <a:effectLst/>
            </a:endParaRPr>
          </a:p>
          <a:p>
            <a:pPr algn="l">
              <a:buFont typeface="Arial" panose="020B0604020202020204" pitchFamily="34" charset="0"/>
              <a:buChar char="•"/>
            </a:pPr>
            <a:r>
              <a:rPr lang="ru-RU" sz="2000" b="0" i="0" dirty="0">
                <a:solidFill>
                  <a:srgbClr val="000000"/>
                </a:solidFill>
                <a:effectLst/>
              </a:rPr>
              <a:t>промышленность: </a:t>
            </a:r>
            <a:r>
              <a:rPr lang="ru-RU" sz="2000" b="0" i="0" u="none" strike="noStrike" dirty="0">
                <a:solidFill>
                  <a:srgbClr val="23B883"/>
                </a:solidFill>
                <a:effectLst/>
                <a:hlinkClick r:id="rId2"/>
              </a:rPr>
              <a:t>настройка оборудования под производство конкретных объектов</a:t>
            </a:r>
            <a:r>
              <a:rPr lang="ru-RU" sz="2000" b="0" i="0" dirty="0">
                <a:solidFill>
                  <a:srgbClr val="000000"/>
                </a:solidFill>
                <a:effectLst/>
              </a:rPr>
              <a:t>, </a:t>
            </a:r>
            <a:r>
              <a:rPr lang="ru-RU" sz="2000" b="0" i="0" u="none" strike="noStrike" dirty="0">
                <a:solidFill>
                  <a:srgbClr val="23B883"/>
                </a:solidFill>
                <a:effectLst/>
                <a:hlinkClick r:id="rId3"/>
              </a:rPr>
              <a:t>автоматическая диагностика оборудования и прогнозирование сбоев</a:t>
            </a:r>
            <a:r>
              <a:rPr lang="ru-RU" sz="2000" b="0" i="0" dirty="0">
                <a:solidFill>
                  <a:srgbClr val="000000"/>
                </a:solidFill>
                <a:effectLst/>
              </a:rPr>
              <a:t>, </a:t>
            </a:r>
            <a:r>
              <a:rPr lang="ru-RU" sz="2000" b="0" i="0" u="none" strike="noStrike" dirty="0">
                <a:solidFill>
                  <a:srgbClr val="23B883"/>
                </a:solidFill>
                <a:effectLst/>
                <a:hlinkClick r:id="rId4"/>
              </a:rPr>
              <a:t>контроль производственных процессов</a:t>
            </a:r>
            <a:r>
              <a:rPr lang="ru-RU" sz="2000" b="0" i="0" dirty="0">
                <a:solidFill>
                  <a:srgbClr val="000000"/>
                </a:solidFill>
                <a:effectLst/>
              </a:rPr>
              <a:t>;</a:t>
            </a:r>
          </a:p>
          <a:p>
            <a:pPr algn="l">
              <a:buFont typeface="Arial" panose="020B0604020202020204" pitchFamily="34" charset="0"/>
              <a:buChar char="•"/>
            </a:pPr>
            <a:endParaRPr lang="ru-RU" sz="2000" b="0" i="0" dirty="0">
              <a:solidFill>
                <a:srgbClr val="000000"/>
              </a:solidFill>
              <a:effectLst/>
            </a:endParaRPr>
          </a:p>
          <a:p>
            <a:pPr algn="l">
              <a:buFont typeface="Arial" panose="020B0604020202020204" pitchFamily="34" charset="0"/>
              <a:buChar char="•"/>
            </a:pPr>
            <a:r>
              <a:rPr lang="ru-RU" sz="2000" b="0" i="0" dirty="0">
                <a:solidFill>
                  <a:srgbClr val="000000"/>
                </a:solidFill>
                <a:effectLst/>
              </a:rPr>
              <a:t>торговля: </a:t>
            </a:r>
            <a:r>
              <a:rPr lang="ru-RU" sz="2000" b="0" i="0" u="none" strike="noStrike" dirty="0">
                <a:solidFill>
                  <a:srgbClr val="23B883"/>
                </a:solidFill>
                <a:effectLst/>
                <a:hlinkClick r:id="rId5"/>
              </a:rPr>
              <a:t>предсказание спроса</a:t>
            </a:r>
            <a:r>
              <a:rPr lang="ru-RU" sz="2000" b="0" i="0" dirty="0">
                <a:solidFill>
                  <a:srgbClr val="000000"/>
                </a:solidFill>
                <a:effectLst/>
              </a:rPr>
              <a:t>, </a:t>
            </a:r>
            <a:r>
              <a:rPr lang="ru-RU" sz="2000" b="0" i="0" u="none" strike="noStrike" dirty="0">
                <a:solidFill>
                  <a:srgbClr val="23B883"/>
                </a:solidFill>
                <a:effectLst/>
                <a:hlinkClick r:id="rId6"/>
              </a:rPr>
              <a:t>разработка персонализированных программ лояльности</a:t>
            </a:r>
            <a:r>
              <a:rPr lang="ru-RU" sz="2000" b="0" i="0" dirty="0">
                <a:solidFill>
                  <a:srgbClr val="000000"/>
                </a:solidFill>
                <a:effectLst/>
              </a:rPr>
              <a:t>;</a:t>
            </a:r>
          </a:p>
          <a:p>
            <a:pPr algn="l">
              <a:buFont typeface="Arial" panose="020B0604020202020204" pitchFamily="34" charset="0"/>
              <a:buChar char="•"/>
            </a:pPr>
            <a:endParaRPr lang="ru-RU" sz="2000" b="0" i="0" dirty="0">
              <a:solidFill>
                <a:srgbClr val="000000"/>
              </a:solidFill>
              <a:effectLst/>
            </a:endParaRPr>
          </a:p>
          <a:p>
            <a:pPr algn="l">
              <a:buFont typeface="Arial" panose="020B0604020202020204" pitchFamily="34" charset="0"/>
              <a:buChar char="•"/>
            </a:pPr>
            <a:r>
              <a:rPr lang="ru-RU" sz="2000" b="0" i="0" dirty="0">
                <a:solidFill>
                  <a:srgbClr val="000000"/>
                </a:solidFill>
                <a:effectLst/>
              </a:rPr>
              <a:t>медицина: </a:t>
            </a:r>
            <a:r>
              <a:rPr lang="ru-RU" sz="2000" b="0" i="0" u="none" strike="noStrike" dirty="0">
                <a:solidFill>
                  <a:srgbClr val="23B883"/>
                </a:solidFill>
                <a:effectLst/>
                <a:hlinkClick r:id="" action="ppaction://noaction"/>
              </a:rPr>
              <a:t>автоматическая диагностика и расшифровка результатов</a:t>
            </a:r>
          </a:p>
          <a:p>
            <a:pPr algn="l"/>
            <a:r>
              <a:rPr lang="ru-RU" sz="2000" b="0" i="0" u="none" strike="noStrike" dirty="0">
                <a:solidFill>
                  <a:srgbClr val="23B883"/>
                </a:solidFill>
                <a:effectLst/>
                <a:hlinkClick r:id="" action="ppaction://noaction"/>
              </a:rPr>
              <a:t> исследований</a:t>
            </a:r>
            <a:r>
              <a:rPr lang="ru-RU" sz="2000" b="0" i="0" dirty="0">
                <a:solidFill>
                  <a:srgbClr val="000000"/>
                </a:solidFill>
                <a:effectLst/>
              </a:rPr>
              <a:t>, </a:t>
            </a:r>
            <a:r>
              <a:rPr lang="ru-RU" sz="2000" b="0" i="0" u="none" strike="noStrike" dirty="0">
                <a:solidFill>
                  <a:srgbClr val="23B883"/>
                </a:solidFill>
                <a:effectLst/>
                <a:hlinkClick r:id="rId7"/>
              </a:rPr>
              <a:t>автоматизация составления медицинских отчетов и рекомендаций пациенту</a:t>
            </a:r>
            <a:r>
              <a:rPr lang="ru-RU" sz="2000" b="0" i="0" dirty="0">
                <a:solidFill>
                  <a:srgbClr val="000000"/>
                </a:solidFill>
                <a:effectLst/>
              </a:rPr>
              <a:t>;</a:t>
            </a:r>
          </a:p>
          <a:p>
            <a:pPr algn="l"/>
            <a:endParaRPr lang="ru-RU" sz="2000" b="0" i="0" dirty="0">
              <a:solidFill>
                <a:srgbClr val="000000"/>
              </a:solidFill>
              <a:effectLst/>
            </a:endParaRPr>
          </a:p>
          <a:p>
            <a:pPr algn="l">
              <a:buFont typeface="Arial" panose="020B0604020202020204" pitchFamily="34" charset="0"/>
              <a:buChar char="•"/>
            </a:pPr>
            <a:r>
              <a:rPr lang="ru-RU" sz="2000" b="0" i="0" dirty="0">
                <a:solidFill>
                  <a:srgbClr val="000000"/>
                </a:solidFill>
                <a:effectLst/>
              </a:rPr>
              <a:t>транспорт: </a:t>
            </a:r>
            <a:r>
              <a:rPr lang="ru-RU" sz="2000" b="0" i="0" u="none" strike="noStrike" dirty="0">
                <a:solidFill>
                  <a:srgbClr val="23B883"/>
                </a:solidFill>
                <a:effectLst/>
                <a:hlinkClick r:id="rId8"/>
              </a:rPr>
              <a:t>прогнозирование спроса, диагностика транспортных средств, маркетинговые компании</a:t>
            </a:r>
            <a:r>
              <a:rPr lang="ru-RU" sz="2000" b="0" i="0" dirty="0">
                <a:solidFill>
                  <a:srgbClr val="000000"/>
                </a:solidFill>
                <a:effectLst/>
              </a:rPr>
              <a:t>;</a:t>
            </a:r>
          </a:p>
          <a:p>
            <a:pPr algn="l">
              <a:buFont typeface="Arial" panose="020B0604020202020204" pitchFamily="34" charset="0"/>
              <a:buChar char="•"/>
            </a:pPr>
            <a:endParaRPr lang="ru-RU" sz="2000" b="0" i="0" dirty="0">
              <a:solidFill>
                <a:srgbClr val="000000"/>
              </a:solidFill>
              <a:effectLst/>
            </a:endParaRPr>
          </a:p>
          <a:p>
            <a:pPr algn="l">
              <a:buFont typeface="Arial" panose="020B0604020202020204" pitchFamily="34" charset="0"/>
              <a:buChar char="•"/>
            </a:pPr>
            <a:r>
              <a:rPr lang="ru-RU" sz="2000" b="0" i="0" u="none" strike="noStrike" dirty="0">
                <a:solidFill>
                  <a:srgbClr val="23B883"/>
                </a:solidFill>
                <a:effectLst/>
                <a:hlinkClick r:id="rId9"/>
              </a:rPr>
              <a:t>общепит</a:t>
            </a:r>
            <a:r>
              <a:rPr lang="ru-RU" sz="2000" b="0" i="0" u="none" strike="noStrike" dirty="0">
                <a:solidFill>
                  <a:srgbClr val="23B883"/>
                </a:solidFill>
                <a:effectLst/>
              </a:rPr>
              <a:t> </a:t>
            </a:r>
            <a:r>
              <a:rPr lang="ru-RU" sz="2000" b="0" i="0" u="none" strike="noStrike" dirty="0">
                <a:effectLst/>
              </a:rPr>
              <a:t>(точное количество калорий, рецепт и способ приготовления блюда по фото)</a:t>
            </a:r>
            <a:r>
              <a:rPr lang="ru-RU" sz="2000" b="0" i="0" dirty="0">
                <a:solidFill>
                  <a:srgbClr val="000000"/>
                </a:solidFill>
                <a:effectLst/>
              </a:rPr>
              <a:t>, </a:t>
            </a:r>
            <a:r>
              <a:rPr lang="ru-RU" sz="2000" b="0" i="0" u="none" strike="noStrike" dirty="0">
                <a:solidFill>
                  <a:srgbClr val="23B883"/>
                </a:solidFill>
                <a:effectLst/>
                <a:hlinkClick r:id="rId10"/>
              </a:rPr>
              <a:t>телеком</a:t>
            </a:r>
            <a:r>
              <a:rPr lang="ru-RU" sz="2000" b="0" i="0" dirty="0">
                <a:solidFill>
                  <a:srgbClr val="000000"/>
                </a:solidFill>
                <a:effectLst/>
              </a:rPr>
              <a:t> </a:t>
            </a:r>
          </a:p>
        </p:txBody>
      </p:sp>
    </p:spTree>
    <p:extLst>
      <p:ext uri="{BB962C8B-B14F-4D97-AF65-F5344CB8AC3E}">
        <p14:creationId xmlns:p14="http://schemas.microsoft.com/office/powerpoint/2010/main" val="4219660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FA0B877-C3DD-F409-296C-2DFD4ECD6638}"/>
              </a:ext>
            </a:extLst>
          </p:cNvPr>
          <p:cNvSpPr>
            <a:spLocks noGrp="1"/>
          </p:cNvSpPr>
          <p:nvPr>
            <p:ph type="body" sz="quarter" idx="12"/>
          </p:nvPr>
        </p:nvSpPr>
        <p:spPr>
          <a:xfrm>
            <a:off x="1160364" y="1482299"/>
            <a:ext cx="7559675" cy="1496346"/>
          </a:xfrm>
        </p:spPr>
        <p:txBody>
          <a:bodyPr>
            <a:normAutofit/>
          </a:bodyPr>
          <a:lstStyle/>
          <a:p>
            <a:r>
              <a:rPr lang="ru-RU" dirty="0"/>
              <a:t>Данные</a:t>
            </a:r>
          </a:p>
          <a:p>
            <a:r>
              <a:rPr lang="ru-RU" dirty="0"/>
              <a:t>- Наличие данных</a:t>
            </a:r>
          </a:p>
          <a:p>
            <a:r>
              <a:rPr lang="ru-RU" dirty="0"/>
              <a:t>- Возможность доступа к ним</a:t>
            </a:r>
          </a:p>
        </p:txBody>
      </p:sp>
      <p:sp>
        <p:nvSpPr>
          <p:cNvPr id="3" name="Номер слайда 2">
            <a:extLst>
              <a:ext uri="{FF2B5EF4-FFF2-40B4-BE49-F238E27FC236}">
                <a16:creationId xmlns:a16="http://schemas.microsoft.com/office/drawing/2014/main" id="{83521468-E494-195E-2B16-10AEC000AFF4}"/>
              </a:ext>
            </a:extLst>
          </p:cNvPr>
          <p:cNvSpPr>
            <a:spLocks noGrp="1"/>
          </p:cNvSpPr>
          <p:nvPr>
            <p:ph type="sldNum" sz="quarter" idx="11"/>
          </p:nvPr>
        </p:nvSpPr>
        <p:spPr/>
        <p:txBody>
          <a:bodyPr/>
          <a:lstStyle/>
          <a:p>
            <a:pPr rtl="0"/>
            <a:fld id="{EECC7194-A4D0-457B-9D3E-53681723AFF7}" type="slidenum">
              <a:rPr lang="ru-RU" noProof="0" smtClean="0"/>
              <a:pPr rtl="0"/>
              <a:t>61</a:t>
            </a:fld>
            <a:endParaRPr lang="ru-RU" noProof="0"/>
          </a:p>
        </p:txBody>
      </p:sp>
      <p:sp>
        <p:nvSpPr>
          <p:cNvPr id="4" name="Заголовок 3">
            <a:extLst>
              <a:ext uri="{FF2B5EF4-FFF2-40B4-BE49-F238E27FC236}">
                <a16:creationId xmlns:a16="http://schemas.microsoft.com/office/drawing/2014/main" id="{8264CC8E-60D5-4F9F-7A1F-BF77362DB746}"/>
              </a:ext>
            </a:extLst>
          </p:cNvPr>
          <p:cNvSpPr>
            <a:spLocks noGrp="1"/>
          </p:cNvSpPr>
          <p:nvPr>
            <p:ph type="title"/>
          </p:nvPr>
        </p:nvSpPr>
        <p:spPr/>
        <p:txBody>
          <a:bodyPr/>
          <a:lstStyle/>
          <a:p>
            <a:r>
              <a:rPr lang="ru-RU" dirty="0"/>
              <a:t>Условия применения МО</a:t>
            </a:r>
          </a:p>
        </p:txBody>
      </p:sp>
      <p:sp>
        <p:nvSpPr>
          <p:cNvPr id="5" name="Текст 1">
            <a:extLst>
              <a:ext uri="{FF2B5EF4-FFF2-40B4-BE49-F238E27FC236}">
                <a16:creationId xmlns:a16="http://schemas.microsoft.com/office/drawing/2014/main" id="{E0ED10C4-313E-BB97-0CA4-092A42957611}"/>
              </a:ext>
            </a:extLst>
          </p:cNvPr>
          <p:cNvSpPr txBox="1">
            <a:spLocks/>
          </p:cNvSpPr>
          <p:nvPr/>
        </p:nvSpPr>
        <p:spPr>
          <a:xfrm>
            <a:off x="1160363" y="3808452"/>
            <a:ext cx="7559675" cy="117968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000"/>
              </a:spcAft>
              <a:buClr>
                <a:schemeClr val="accent2"/>
              </a:buClr>
              <a:buFont typeface="Arial" panose="020B0604020202020204" pitchFamily="34" charset="0"/>
              <a:buNone/>
              <a:defRPr sz="2200" kern="1200">
                <a:solidFill>
                  <a:schemeClr val="tx1"/>
                </a:solidFill>
                <a:latin typeface="+mj-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Ресурсы</a:t>
            </a:r>
          </a:p>
          <a:p>
            <a:r>
              <a:rPr lang="ru-RU" dirty="0"/>
              <a:t>- Вычислительные мощности</a:t>
            </a:r>
          </a:p>
        </p:txBody>
      </p:sp>
    </p:spTree>
    <p:extLst>
      <p:ext uri="{BB962C8B-B14F-4D97-AF65-F5344CB8AC3E}">
        <p14:creationId xmlns:p14="http://schemas.microsoft.com/office/powerpoint/2010/main" val="3407516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FA0B877-C3DD-F409-296C-2DFD4ECD6638}"/>
              </a:ext>
            </a:extLst>
          </p:cNvPr>
          <p:cNvSpPr>
            <a:spLocks noGrp="1"/>
          </p:cNvSpPr>
          <p:nvPr>
            <p:ph type="body" sz="quarter" idx="12"/>
          </p:nvPr>
        </p:nvSpPr>
        <p:spPr>
          <a:xfrm>
            <a:off x="1160364" y="1482299"/>
            <a:ext cx="7559675" cy="1496346"/>
          </a:xfrm>
        </p:spPr>
        <p:txBody>
          <a:bodyPr>
            <a:normAutofit/>
          </a:bodyPr>
          <a:lstStyle/>
          <a:p>
            <a:r>
              <a:rPr lang="ru-RU" dirty="0"/>
              <a:t>Специалисты</a:t>
            </a:r>
          </a:p>
          <a:p>
            <a:pPr marL="342900" indent="-342900">
              <a:buFontTx/>
              <a:buChar char="-"/>
            </a:pPr>
            <a:r>
              <a:rPr lang="ru-RU" dirty="0"/>
              <a:t>Нужны ли </a:t>
            </a:r>
            <a:r>
              <a:rPr lang="ru-RU" b="0" i="0" dirty="0">
                <a:solidFill>
                  <a:srgbClr val="000000"/>
                </a:solidFill>
                <a:effectLst/>
                <a:latin typeface="FedraSansPro-Book"/>
              </a:rPr>
              <a:t>дата-</a:t>
            </a:r>
            <a:r>
              <a:rPr lang="ru-RU" b="0" i="0" dirty="0" err="1">
                <a:solidFill>
                  <a:srgbClr val="000000"/>
                </a:solidFill>
                <a:effectLst/>
                <a:latin typeface="FedraSansPro-Book"/>
              </a:rPr>
              <a:t>саентисты</a:t>
            </a:r>
            <a:r>
              <a:rPr lang="en-US" b="0" i="0" dirty="0">
                <a:solidFill>
                  <a:srgbClr val="000000"/>
                </a:solidFill>
                <a:effectLst/>
                <a:latin typeface="FedraSansPro-Book"/>
              </a:rPr>
              <a:t>?</a:t>
            </a:r>
            <a:endParaRPr lang="ru-RU" b="0" i="0" dirty="0">
              <a:solidFill>
                <a:srgbClr val="000000"/>
              </a:solidFill>
              <a:effectLst/>
              <a:latin typeface="FedraSansPro-Book"/>
            </a:endParaRPr>
          </a:p>
          <a:p>
            <a:pPr marL="342900" indent="-342900">
              <a:buFontTx/>
              <a:buChar char="-"/>
            </a:pPr>
            <a:r>
              <a:rPr lang="ru-RU" dirty="0">
                <a:solidFill>
                  <a:srgbClr val="000000"/>
                </a:solidFill>
                <a:latin typeface="FedraSansPro-Book"/>
              </a:rPr>
              <a:t>Понимание предметной области</a:t>
            </a:r>
            <a:endParaRPr lang="ru-RU" dirty="0"/>
          </a:p>
        </p:txBody>
      </p:sp>
      <p:sp>
        <p:nvSpPr>
          <p:cNvPr id="3" name="Номер слайда 2">
            <a:extLst>
              <a:ext uri="{FF2B5EF4-FFF2-40B4-BE49-F238E27FC236}">
                <a16:creationId xmlns:a16="http://schemas.microsoft.com/office/drawing/2014/main" id="{83521468-E494-195E-2B16-10AEC000AFF4}"/>
              </a:ext>
            </a:extLst>
          </p:cNvPr>
          <p:cNvSpPr>
            <a:spLocks noGrp="1"/>
          </p:cNvSpPr>
          <p:nvPr>
            <p:ph type="sldNum" sz="quarter" idx="11"/>
          </p:nvPr>
        </p:nvSpPr>
        <p:spPr/>
        <p:txBody>
          <a:bodyPr/>
          <a:lstStyle/>
          <a:p>
            <a:pPr rtl="0"/>
            <a:fld id="{EECC7194-A4D0-457B-9D3E-53681723AFF7}" type="slidenum">
              <a:rPr lang="ru-RU" noProof="0" smtClean="0"/>
              <a:pPr rtl="0"/>
              <a:t>62</a:t>
            </a:fld>
            <a:endParaRPr lang="ru-RU" noProof="0"/>
          </a:p>
        </p:txBody>
      </p:sp>
      <p:sp>
        <p:nvSpPr>
          <p:cNvPr id="4" name="Заголовок 3">
            <a:extLst>
              <a:ext uri="{FF2B5EF4-FFF2-40B4-BE49-F238E27FC236}">
                <a16:creationId xmlns:a16="http://schemas.microsoft.com/office/drawing/2014/main" id="{8264CC8E-60D5-4F9F-7A1F-BF77362DB746}"/>
              </a:ext>
            </a:extLst>
          </p:cNvPr>
          <p:cNvSpPr>
            <a:spLocks noGrp="1"/>
          </p:cNvSpPr>
          <p:nvPr>
            <p:ph type="title"/>
          </p:nvPr>
        </p:nvSpPr>
        <p:spPr/>
        <p:txBody>
          <a:bodyPr/>
          <a:lstStyle/>
          <a:p>
            <a:r>
              <a:rPr lang="ru-RU" dirty="0"/>
              <a:t>Условия применения МО</a:t>
            </a:r>
          </a:p>
        </p:txBody>
      </p:sp>
      <p:sp>
        <p:nvSpPr>
          <p:cNvPr id="5" name="Текст 1">
            <a:extLst>
              <a:ext uri="{FF2B5EF4-FFF2-40B4-BE49-F238E27FC236}">
                <a16:creationId xmlns:a16="http://schemas.microsoft.com/office/drawing/2014/main" id="{E0ED10C4-313E-BB97-0CA4-092A42957611}"/>
              </a:ext>
            </a:extLst>
          </p:cNvPr>
          <p:cNvSpPr txBox="1">
            <a:spLocks/>
          </p:cNvSpPr>
          <p:nvPr/>
        </p:nvSpPr>
        <p:spPr>
          <a:xfrm>
            <a:off x="1160363" y="3808451"/>
            <a:ext cx="9834339" cy="156724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000"/>
              </a:spcAft>
              <a:buClr>
                <a:schemeClr val="accent2"/>
              </a:buClr>
              <a:buFont typeface="Arial" panose="020B0604020202020204" pitchFamily="34" charset="0"/>
              <a:buNone/>
              <a:defRPr sz="2200" kern="1200">
                <a:solidFill>
                  <a:schemeClr val="tx1"/>
                </a:solidFill>
                <a:latin typeface="+mj-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Метрики</a:t>
            </a:r>
          </a:p>
          <a:p>
            <a:pPr marL="342900" indent="-342900">
              <a:buFontTx/>
              <a:buChar char="-"/>
            </a:pPr>
            <a:r>
              <a:rPr lang="ru-RU" dirty="0"/>
              <a:t>Оценка качества моделей МО</a:t>
            </a:r>
          </a:p>
          <a:p>
            <a:pPr marL="342900" indent="-342900">
              <a:buFontTx/>
              <a:buChar char="-"/>
            </a:pPr>
            <a:r>
              <a:rPr lang="ru-RU" b="0" i="0" dirty="0">
                <a:solidFill>
                  <a:srgbClr val="000000"/>
                </a:solidFill>
                <a:effectLst/>
                <a:latin typeface="FedraSansPro-Book"/>
              </a:rPr>
              <a:t>Достижение хороших показателей на метриках МО не приводит к прорыву в бизнесе</a:t>
            </a:r>
            <a:endParaRPr lang="ru-RU" dirty="0"/>
          </a:p>
        </p:txBody>
      </p:sp>
    </p:spTree>
    <p:extLst>
      <p:ext uri="{BB962C8B-B14F-4D97-AF65-F5344CB8AC3E}">
        <p14:creationId xmlns:p14="http://schemas.microsoft.com/office/powerpoint/2010/main" val="2338015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4DDF6BA-05FF-520F-40B8-553589600F6D}"/>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63</a:t>
            </a:fld>
            <a:endParaRPr lang="ru-RU" noProof="0"/>
          </a:p>
        </p:txBody>
      </p:sp>
      <p:sp>
        <p:nvSpPr>
          <p:cNvPr id="12" name="Title 3">
            <a:extLst>
              <a:ext uri="{FF2B5EF4-FFF2-40B4-BE49-F238E27FC236}">
                <a16:creationId xmlns:a16="http://schemas.microsoft.com/office/drawing/2014/main" id="{34E999F5-16F6-43B8-F098-3AB542A61A7C}"/>
              </a:ext>
            </a:extLst>
          </p:cNvPr>
          <p:cNvSpPr>
            <a:spLocks noGrp="1"/>
          </p:cNvSpPr>
          <p:nvPr>
            <p:ph type="title"/>
          </p:nvPr>
        </p:nvSpPr>
        <p:spPr/>
        <p:txBody>
          <a:bodyPr/>
          <a:lstStyle/>
          <a:p>
            <a:r>
              <a:rPr lang="ru-RU" dirty="0"/>
              <a:t>Особенности</a:t>
            </a:r>
            <a:endParaRPr lang="en-US" dirty="0"/>
          </a:p>
        </p:txBody>
      </p:sp>
      <p:sp>
        <p:nvSpPr>
          <p:cNvPr id="6" name="TextBox 5">
            <a:extLst>
              <a:ext uri="{FF2B5EF4-FFF2-40B4-BE49-F238E27FC236}">
                <a16:creationId xmlns:a16="http://schemas.microsoft.com/office/drawing/2014/main" id="{2FB82899-A60A-AC2E-FF5E-FC333D0B0CE5}"/>
              </a:ext>
            </a:extLst>
          </p:cNvPr>
          <p:cNvSpPr txBox="1"/>
          <p:nvPr/>
        </p:nvSpPr>
        <p:spPr>
          <a:xfrm>
            <a:off x="969744" y="1951672"/>
            <a:ext cx="10705700" cy="2308324"/>
          </a:xfrm>
          <a:prstGeom prst="rect">
            <a:avLst/>
          </a:prstGeom>
          <a:noFill/>
        </p:spPr>
        <p:txBody>
          <a:bodyPr wrap="square">
            <a:spAutoFit/>
          </a:bodyPr>
          <a:lstStyle/>
          <a:p>
            <a:r>
              <a:rPr lang="ru-RU" dirty="0"/>
              <a:t> Везде очень сложные неявные зависимости</a:t>
            </a:r>
          </a:p>
          <a:p>
            <a:endParaRPr lang="ru-RU" dirty="0"/>
          </a:p>
          <a:p>
            <a:r>
              <a:rPr lang="ru-RU" dirty="0"/>
              <a:t> Нельзя выразить данные зависимости формулой</a:t>
            </a:r>
          </a:p>
          <a:p>
            <a:endParaRPr lang="ru-RU" dirty="0"/>
          </a:p>
          <a:p>
            <a:r>
              <a:rPr lang="ru-RU" dirty="0"/>
              <a:t> Но есть некоторое число примеров, на которых ответ известен</a:t>
            </a:r>
          </a:p>
          <a:p>
            <a:r>
              <a:rPr lang="ru-RU" dirty="0"/>
              <a:t>(например, тексты с известным эмоциональным окрасом)</a:t>
            </a:r>
          </a:p>
          <a:p>
            <a:endParaRPr lang="ru-RU" dirty="0"/>
          </a:p>
          <a:p>
            <a:r>
              <a:rPr lang="ru-RU" dirty="0"/>
              <a:t> Поэтому будем приближать зависимости, используя примеры</a:t>
            </a:r>
          </a:p>
        </p:txBody>
      </p:sp>
    </p:spTree>
    <p:extLst>
      <p:ext uri="{BB962C8B-B14F-4D97-AF65-F5344CB8AC3E}">
        <p14:creationId xmlns:p14="http://schemas.microsoft.com/office/powerpoint/2010/main" val="4063439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4DDF6BA-05FF-520F-40B8-553589600F6D}"/>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64</a:t>
            </a:fld>
            <a:endParaRPr lang="ru-RU" noProof="0"/>
          </a:p>
        </p:txBody>
      </p:sp>
      <p:sp>
        <p:nvSpPr>
          <p:cNvPr id="12" name="Title 3">
            <a:extLst>
              <a:ext uri="{FF2B5EF4-FFF2-40B4-BE49-F238E27FC236}">
                <a16:creationId xmlns:a16="http://schemas.microsoft.com/office/drawing/2014/main" id="{34E999F5-16F6-43B8-F098-3AB542A61A7C}"/>
              </a:ext>
            </a:extLst>
          </p:cNvPr>
          <p:cNvSpPr>
            <a:spLocks noGrp="1"/>
          </p:cNvSpPr>
          <p:nvPr>
            <p:ph type="title"/>
          </p:nvPr>
        </p:nvSpPr>
        <p:spPr/>
        <p:txBody>
          <a:bodyPr/>
          <a:lstStyle/>
          <a:p>
            <a:r>
              <a:rPr lang="ru-RU" dirty="0"/>
              <a:t>МО подходит для задачи, если</a:t>
            </a:r>
            <a:endParaRPr lang="en-US" dirty="0"/>
          </a:p>
        </p:txBody>
      </p:sp>
      <p:sp>
        <p:nvSpPr>
          <p:cNvPr id="6" name="TextBox 5">
            <a:extLst>
              <a:ext uri="{FF2B5EF4-FFF2-40B4-BE49-F238E27FC236}">
                <a16:creationId xmlns:a16="http://schemas.microsoft.com/office/drawing/2014/main" id="{2FB82899-A60A-AC2E-FF5E-FC333D0B0CE5}"/>
              </a:ext>
            </a:extLst>
          </p:cNvPr>
          <p:cNvSpPr txBox="1"/>
          <p:nvPr/>
        </p:nvSpPr>
        <p:spPr>
          <a:xfrm>
            <a:off x="969744" y="1951672"/>
            <a:ext cx="10705700" cy="2585323"/>
          </a:xfrm>
          <a:prstGeom prst="rect">
            <a:avLst/>
          </a:prstGeom>
          <a:noFill/>
        </p:spPr>
        <p:txBody>
          <a:bodyPr wrap="square">
            <a:spAutoFit/>
          </a:bodyPr>
          <a:lstStyle/>
          <a:p>
            <a:r>
              <a:rPr lang="ru-RU" dirty="0"/>
              <a:t> существующие решения задачи требуют большого объема ручной настройки или длинных списков правил – один алгоритм МО часто способен упростить код и выполняться лучше;</a:t>
            </a:r>
          </a:p>
          <a:p>
            <a:endParaRPr lang="ru-RU" dirty="0"/>
          </a:p>
          <a:p>
            <a:r>
              <a:rPr lang="ru-RU" dirty="0"/>
              <a:t> традиционный подход вообще не предлагает хороших решений - лучшие приемы МО могут найти решение;</a:t>
            </a:r>
          </a:p>
          <a:p>
            <a:endParaRPr lang="ru-RU" dirty="0"/>
          </a:p>
          <a:p>
            <a:r>
              <a:rPr lang="ru-RU" dirty="0"/>
              <a:t> изменяющиеся среды - система МО способна адаптироваться к новым данным;</a:t>
            </a:r>
          </a:p>
          <a:p>
            <a:endParaRPr lang="ru-RU" dirty="0"/>
          </a:p>
          <a:p>
            <a:r>
              <a:rPr lang="ru-RU" dirty="0"/>
              <a:t> работа с крупными объемами данных.</a:t>
            </a:r>
          </a:p>
        </p:txBody>
      </p:sp>
    </p:spTree>
    <p:extLst>
      <p:ext uri="{BB962C8B-B14F-4D97-AF65-F5344CB8AC3E}">
        <p14:creationId xmlns:p14="http://schemas.microsoft.com/office/powerpoint/2010/main" val="3179538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A4A6E051-74AE-1CFC-1A23-4C279F4D1F6A}"/>
              </a:ext>
            </a:extLst>
          </p:cNvPr>
          <p:cNvSpPr>
            <a:spLocks noGrp="1"/>
          </p:cNvSpPr>
          <p:nvPr>
            <p:ph type="body" sz="quarter" idx="12"/>
          </p:nvPr>
        </p:nvSpPr>
        <p:spPr/>
        <p:txBody>
          <a:bodyPr>
            <a:normAutofit fontScale="92500" lnSpcReduction="20000"/>
          </a:bodyPr>
          <a:lstStyle/>
          <a:p>
            <a:r>
              <a:rPr lang="en-US" dirty="0"/>
              <a:t>CRISP-DM</a:t>
            </a:r>
            <a:endParaRPr lang="ru-RU" dirty="0"/>
          </a:p>
        </p:txBody>
      </p:sp>
      <p:sp>
        <p:nvSpPr>
          <p:cNvPr id="3" name="Номер слайда 2">
            <a:extLst>
              <a:ext uri="{FF2B5EF4-FFF2-40B4-BE49-F238E27FC236}">
                <a16:creationId xmlns:a16="http://schemas.microsoft.com/office/drawing/2014/main" id="{ED722115-7E2E-8545-A285-2C778239EA51}"/>
              </a:ext>
            </a:extLst>
          </p:cNvPr>
          <p:cNvSpPr>
            <a:spLocks noGrp="1"/>
          </p:cNvSpPr>
          <p:nvPr>
            <p:ph type="sldNum" sz="quarter" idx="11"/>
          </p:nvPr>
        </p:nvSpPr>
        <p:spPr/>
        <p:txBody>
          <a:bodyPr/>
          <a:lstStyle/>
          <a:p>
            <a:pPr rtl="0"/>
            <a:fld id="{EECC7194-A4D0-457B-9D3E-53681723AFF7}" type="slidenum">
              <a:rPr lang="ru-RU" noProof="0" smtClean="0"/>
              <a:pPr rtl="0"/>
              <a:t>65</a:t>
            </a:fld>
            <a:endParaRPr lang="ru-RU" noProof="0"/>
          </a:p>
        </p:txBody>
      </p:sp>
      <p:sp>
        <p:nvSpPr>
          <p:cNvPr id="4" name="Заголовок 3">
            <a:extLst>
              <a:ext uri="{FF2B5EF4-FFF2-40B4-BE49-F238E27FC236}">
                <a16:creationId xmlns:a16="http://schemas.microsoft.com/office/drawing/2014/main" id="{A86151D9-A16E-0264-86D9-C2A9EA1A23E1}"/>
              </a:ext>
            </a:extLst>
          </p:cNvPr>
          <p:cNvSpPr>
            <a:spLocks noGrp="1"/>
          </p:cNvSpPr>
          <p:nvPr>
            <p:ph type="title"/>
          </p:nvPr>
        </p:nvSpPr>
        <p:spPr>
          <a:xfrm>
            <a:off x="684000" y="808186"/>
            <a:ext cx="8679018" cy="370166"/>
          </a:xfrm>
        </p:spPr>
        <p:txBody>
          <a:bodyPr>
            <a:normAutofit fontScale="90000"/>
          </a:bodyPr>
          <a:lstStyle/>
          <a:p>
            <a:r>
              <a:rPr lang="ru-RU" dirty="0"/>
              <a:t>Методология управления проектами МО</a:t>
            </a:r>
          </a:p>
        </p:txBody>
      </p:sp>
      <p:pic>
        <p:nvPicPr>
          <p:cNvPr id="6" name="Рисунок 5">
            <a:extLst>
              <a:ext uri="{FF2B5EF4-FFF2-40B4-BE49-F238E27FC236}">
                <a16:creationId xmlns:a16="http://schemas.microsoft.com/office/drawing/2014/main" id="{33DCBB73-F813-23CD-F771-3DB2212C344E}"/>
              </a:ext>
            </a:extLst>
          </p:cNvPr>
          <p:cNvPicPr>
            <a:picLocks noChangeAspect="1"/>
          </p:cNvPicPr>
          <p:nvPr/>
        </p:nvPicPr>
        <p:blipFill>
          <a:blip r:embed="rId2"/>
          <a:stretch>
            <a:fillRect/>
          </a:stretch>
        </p:blipFill>
        <p:spPr>
          <a:xfrm>
            <a:off x="3280496" y="1405643"/>
            <a:ext cx="8227291" cy="5106595"/>
          </a:xfrm>
          <a:prstGeom prst="rect">
            <a:avLst/>
          </a:prstGeom>
        </p:spPr>
      </p:pic>
    </p:spTree>
    <p:extLst>
      <p:ext uri="{BB962C8B-B14F-4D97-AF65-F5344CB8AC3E}">
        <p14:creationId xmlns:p14="http://schemas.microsoft.com/office/powerpoint/2010/main" val="3099272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395AAED-4C92-A08F-B265-679608B209D1}"/>
              </a:ext>
            </a:extLst>
          </p:cNvPr>
          <p:cNvSpPr>
            <a:spLocks noGrp="1"/>
          </p:cNvSpPr>
          <p:nvPr>
            <p:ph type="sldNum" sz="quarter" idx="11"/>
          </p:nvPr>
        </p:nvSpPr>
        <p:spPr>
          <a:xfrm>
            <a:off x="11575764" y="6241764"/>
            <a:ext cx="270474" cy="270474"/>
          </a:xfrm>
        </p:spPr>
        <p:txBody>
          <a:bodyPr anchor="ctr">
            <a:normAutofit fontScale="47500" lnSpcReduction="20000"/>
          </a:bodyPr>
          <a:lstStyle/>
          <a:p>
            <a:pPr rtl="0">
              <a:spcAft>
                <a:spcPts val="600"/>
              </a:spcAft>
            </a:pPr>
            <a:fld id="{EECC7194-A4D0-457B-9D3E-53681723AFF7}" type="slidenum">
              <a:rPr lang="ru-RU" noProof="0" smtClean="0"/>
              <a:pPr rtl="0">
                <a:spcAft>
                  <a:spcPts val="600"/>
                </a:spcAft>
              </a:pPr>
              <a:t>66</a:t>
            </a:fld>
            <a:endParaRPr lang="ru-RU" noProof="0"/>
          </a:p>
        </p:txBody>
      </p:sp>
      <p:pic>
        <p:nvPicPr>
          <p:cNvPr id="6" name="Рисунок 5">
            <a:extLst>
              <a:ext uri="{FF2B5EF4-FFF2-40B4-BE49-F238E27FC236}">
                <a16:creationId xmlns:a16="http://schemas.microsoft.com/office/drawing/2014/main" id="{984FA4A0-CD4A-A968-C097-B0870B98A58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8836" y="161645"/>
            <a:ext cx="11893471" cy="6534710"/>
          </a:xfrm>
          <a:prstGeom prst="rect">
            <a:avLst/>
          </a:prstGeom>
        </p:spPr>
      </p:pic>
    </p:spTree>
    <p:extLst>
      <p:ext uri="{BB962C8B-B14F-4D97-AF65-F5344CB8AC3E}">
        <p14:creationId xmlns:p14="http://schemas.microsoft.com/office/powerpoint/2010/main" val="2244970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B2CA262F-2237-2B0D-33AE-FB9C25FAE7D6}"/>
              </a:ext>
            </a:extLst>
          </p:cNvPr>
          <p:cNvSpPr>
            <a:spLocks noGrp="1"/>
          </p:cNvSpPr>
          <p:nvPr>
            <p:ph type="sldNum" sz="quarter" idx="11"/>
          </p:nvPr>
        </p:nvSpPr>
        <p:spPr/>
        <p:txBody>
          <a:bodyPr/>
          <a:lstStyle/>
          <a:p>
            <a:pPr rtl="0"/>
            <a:fld id="{EECC7194-A4D0-457B-9D3E-53681723AFF7}" type="slidenum">
              <a:rPr lang="ru-RU" noProof="0" smtClean="0"/>
              <a:pPr rtl="0"/>
              <a:t>67</a:t>
            </a:fld>
            <a:endParaRPr lang="ru-RU" noProof="0"/>
          </a:p>
        </p:txBody>
      </p:sp>
      <p:pic>
        <p:nvPicPr>
          <p:cNvPr id="3074" name="Picture 2">
            <a:extLst>
              <a:ext uri="{FF2B5EF4-FFF2-40B4-BE49-F238E27FC236}">
                <a16:creationId xmlns:a16="http://schemas.microsoft.com/office/drawing/2014/main" id="{E01796FB-97A8-D4C4-DBC9-D34D7AB0C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411" y="277367"/>
            <a:ext cx="8349159" cy="6437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4914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E330504-874E-2BBF-6C19-B9BA8DB8255F}"/>
              </a:ext>
            </a:extLst>
          </p:cNvPr>
          <p:cNvSpPr>
            <a:spLocks noGrp="1"/>
          </p:cNvSpPr>
          <p:nvPr>
            <p:ph type="sldNum" sz="quarter" idx="11"/>
          </p:nvPr>
        </p:nvSpPr>
        <p:spPr/>
        <p:txBody>
          <a:bodyPr/>
          <a:lstStyle/>
          <a:p>
            <a:pPr rtl="0"/>
            <a:fld id="{EECC7194-A4D0-457B-9D3E-53681723AFF7}" type="slidenum">
              <a:rPr lang="ru-RU" noProof="0" smtClean="0"/>
              <a:pPr rtl="0"/>
              <a:t>68</a:t>
            </a:fld>
            <a:endParaRPr lang="ru-RU" noProof="0"/>
          </a:p>
        </p:txBody>
      </p:sp>
      <p:pic>
        <p:nvPicPr>
          <p:cNvPr id="2050" name="Picture 2">
            <a:extLst>
              <a:ext uri="{FF2B5EF4-FFF2-40B4-BE49-F238E27FC236}">
                <a16:creationId xmlns:a16="http://schemas.microsoft.com/office/drawing/2014/main" id="{5A970BD2-BD81-A0E4-2F5C-6FA08EBC3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431" y="19027"/>
            <a:ext cx="9089408" cy="681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69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3395AAED-4C92-A08F-B265-679608B209D1}"/>
              </a:ext>
            </a:extLst>
          </p:cNvPr>
          <p:cNvSpPr>
            <a:spLocks noGrp="1"/>
          </p:cNvSpPr>
          <p:nvPr>
            <p:ph type="sldNum" sz="quarter" idx="11"/>
          </p:nvPr>
        </p:nvSpPr>
        <p:spPr>
          <a:xfrm>
            <a:off x="11575764" y="6241764"/>
            <a:ext cx="270474" cy="270474"/>
          </a:xfrm>
        </p:spPr>
        <p:txBody>
          <a:bodyPr anchor="ctr">
            <a:normAutofit fontScale="77500" lnSpcReduction="20000"/>
          </a:bodyPr>
          <a:lstStyle/>
          <a:p>
            <a:pPr rtl="0">
              <a:spcAft>
                <a:spcPts val="600"/>
              </a:spcAft>
            </a:pPr>
            <a:fld id="{EECC7194-A4D0-457B-9D3E-53681723AFF7}" type="slidenum">
              <a:rPr lang="ru-RU" noProof="0" smtClean="0"/>
              <a:pPr rtl="0">
                <a:spcAft>
                  <a:spcPts val="600"/>
                </a:spcAft>
              </a:pPr>
              <a:t>69</a:t>
            </a:fld>
            <a:endParaRPr lang="ru-RU" noProof="0"/>
          </a:p>
        </p:txBody>
      </p:sp>
      <p:pic>
        <p:nvPicPr>
          <p:cNvPr id="6" name="Рисунок 5">
            <a:extLst>
              <a:ext uri="{FF2B5EF4-FFF2-40B4-BE49-F238E27FC236}">
                <a16:creationId xmlns:a16="http://schemas.microsoft.com/office/drawing/2014/main" id="{D1077762-C4DE-9914-336F-DC63A26A78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5858" y="980114"/>
            <a:ext cx="11980283" cy="4748158"/>
          </a:xfrm>
          <a:prstGeom prst="rect">
            <a:avLst/>
          </a:prstGeom>
        </p:spPr>
      </p:pic>
    </p:spTree>
    <p:extLst>
      <p:ext uri="{BB962C8B-B14F-4D97-AF65-F5344CB8AC3E}">
        <p14:creationId xmlns:p14="http://schemas.microsoft.com/office/powerpoint/2010/main" val="323992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21D6DD8A-202A-2E79-2860-536151EB5F68}"/>
              </a:ext>
            </a:extLst>
          </p:cNvPr>
          <p:cNvSpPr>
            <a:spLocks noGrp="1"/>
          </p:cNvSpPr>
          <p:nvPr>
            <p:ph type="body" sz="quarter" idx="12"/>
          </p:nvPr>
        </p:nvSpPr>
        <p:spPr>
          <a:xfrm>
            <a:off x="684606" y="1405643"/>
            <a:ext cx="10548469" cy="2203832"/>
          </a:xfrm>
        </p:spPr>
        <p:txBody>
          <a:bodyPr/>
          <a:lstStyle/>
          <a:p>
            <a:r>
              <a:rPr lang="ru-RU" dirty="0"/>
              <a:t>это процесс обнаружения в «сырых» данных ранее неизвестных, нетривиальных, практически полезных и доступных для интерпретации знаний, необходимых для принятия решений в различных сферах человеческой деятельности</a:t>
            </a:r>
            <a:endParaRPr lang="en-US" dirty="0"/>
          </a:p>
        </p:txBody>
      </p:sp>
      <p:sp>
        <p:nvSpPr>
          <p:cNvPr id="4" name="Номер слайда 3">
            <a:extLst>
              <a:ext uri="{FF2B5EF4-FFF2-40B4-BE49-F238E27FC236}">
                <a16:creationId xmlns:a16="http://schemas.microsoft.com/office/drawing/2014/main" id="{C568850F-D482-C42C-0E50-B164E74680B7}"/>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7</a:t>
            </a:fld>
            <a:endParaRPr lang="ru-RU" noProof="0"/>
          </a:p>
        </p:txBody>
      </p:sp>
      <p:sp>
        <p:nvSpPr>
          <p:cNvPr id="12" name="Title 3">
            <a:extLst>
              <a:ext uri="{FF2B5EF4-FFF2-40B4-BE49-F238E27FC236}">
                <a16:creationId xmlns:a16="http://schemas.microsoft.com/office/drawing/2014/main" id="{8694C832-9D8A-3644-27D7-1F336085AFD8}"/>
              </a:ext>
            </a:extLst>
          </p:cNvPr>
          <p:cNvSpPr>
            <a:spLocks noGrp="1"/>
          </p:cNvSpPr>
          <p:nvPr>
            <p:ph type="title"/>
          </p:nvPr>
        </p:nvSpPr>
        <p:spPr/>
        <p:txBody>
          <a:bodyPr/>
          <a:lstStyle/>
          <a:p>
            <a:r>
              <a:rPr lang="en-US" dirty="0"/>
              <a:t>Data mining</a:t>
            </a:r>
          </a:p>
        </p:txBody>
      </p:sp>
    </p:spTree>
    <p:extLst>
      <p:ext uri="{BB962C8B-B14F-4D97-AF65-F5344CB8AC3E}">
        <p14:creationId xmlns:p14="http://schemas.microsoft.com/office/powerpoint/2010/main" val="4030693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9D47F66D-1390-CD66-7D83-9BA794905E8C}"/>
              </a:ext>
            </a:extLst>
          </p:cNvPr>
          <p:cNvSpPr>
            <a:spLocks noGrp="1"/>
          </p:cNvSpPr>
          <p:nvPr>
            <p:ph type="sldNum" sz="quarter" idx="11"/>
          </p:nvPr>
        </p:nvSpPr>
        <p:spPr/>
        <p:txBody>
          <a:bodyPr/>
          <a:lstStyle/>
          <a:p>
            <a:pPr rtl="0"/>
            <a:fld id="{EECC7194-A4D0-457B-9D3E-53681723AFF7}" type="slidenum">
              <a:rPr lang="ru-RU" noProof="0" smtClean="0"/>
              <a:pPr rtl="0"/>
              <a:t>70</a:t>
            </a:fld>
            <a:endParaRPr lang="ru-RU" noProof="0"/>
          </a:p>
        </p:txBody>
      </p:sp>
      <p:sp>
        <p:nvSpPr>
          <p:cNvPr id="4" name="Заголовок 3">
            <a:extLst>
              <a:ext uri="{FF2B5EF4-FFF2-40B4-BE49-F238E27FC236}">
                <a16:creationId xmlns:a16="http://schemas.microsoft.com/office/drawing/2014/main" id="{0353794B-6EA7-7BC9-568C-16C99A60C187}"/>
              </a:ext>
            </a:extLst>
          </p:cNvPr>
          <p:cNvSpPr>
            <a:spLocks noGrp="1"/>
          </p:cNvSpPr>
          <p:nvPr>
            <p:ph type="title"/>
          </p:nvPr>
        </p:nvSpPr>
        <p:spPr/>
        <p:txBody>
          <a:bodyPr/>
          <a:lstStyle/>
          <a:p>
            <a:r>
              <a:rPr lang="ru-RU" dirty="0"/>
              <a:t>Задача классификации</a:t>
            </a:r>
          </a:p>
        </p:txBody>
      </p:sp>
      <p:sp>
        <p:nvSpPr>
          <p:cNvPr id="6" name="TextBox 5">
            <a:extLst>
              <a:ext uri="{FF2B5EF4-FFF2-40B4-BE49-F238E27FC236}">
                <a16:creationId xmlns:a16="http://schemas.microsoft.com/office/drawing/2014/main" id="{AA474EFD-0645-E1A4-6A84-D12C016047CA}"/>
              </a:ext>
            </a:extLst>
          </p:cNvPr>
          <p:cNvSpPr txBox="1"/>
          <p:nvPr/>
        </p:nvSpPr>
        <p:spPr>
          <a:xfrm>
            <a:off x="683999" y="1821744"/>
            <a:ext cx="10978707" cy="1200329"/>
          </a:xfrm>
          <a:prstGeom prst="rect">
            <a:avLst/>
          </a:prstGeom>
          <a:noFill/>
        </p:spPr>
        <p:txBody>
          <a:bodyPr wrap="square">
            <a:spAutoFit/>
          </a:bodyPr>
          <a:lstStyle/>
          <a:p>
            <a:r>
              <a:rPr lang="ru-RU" dirty="0"/>
              <a:t>Задача классификации в машинном обучении — это задача отнесения объекта к одному</a:t>
            </a:r>
          </a:p>
          <a:p>
            <a:r>
              <a:rPr lang="ru-RU" dirty="0"/>
              <a:t>из заранее определенных классов на основании его формализованных признаков. Каждый</a:t>
            </a:r>
          </a:p>
          <a:p>
            <a:r>
              <a:rPr lang="ru-RU" dirty="0"/>
              <a:t>из объектов в этой задаче представляется в виде вектора в N-мерном пространстве, каждое</a:t>
            </a:r>
          </a:p>
          <a:p>
            <a:r>
              <a:rPr lang="ru-RU" dirty="0"/>
              <a:t>измерение в котором представляет собой описание одного из признаков объекта.</a:t>
            </a:r>
          </a:p>
        </p:txBody>
      </p:sp>
      <p:sp>
        <p:nvSpPr>
          <p:cNvPr id="8" name="TextBox 7">
            <a:extLst>
              <a:ext uri="{FF2B5EF4-FFF2-40B4-BE49-F238E27FC236}">
                <a16:creationId xmlns:a16="http://schemas.microsoft.com/office/drawing/2014/main" id="{ADC690AF-3969-A908-82B4-637A97DF9622}"/>
              </a:ext>
            </a:extLst>
          </p:cNvPr>
          <p:cNvSpPr txBox="1"/>
          <p:nvPr/>
        </p:nvSpPr>
        <p:spPr>
          <a:xfrm>
            <a:off x="683999" y="3514679"/>
            <a:ext cx="11239703" cy="1477328"/>
          </a:xfrm>
          <a:prstGeom prst="rect">
            <a:avLst/>
          </a:prstGeom>
          <a:noFill/>
        </p:spPr>
        <p:txBody>
          <a:bodyPr wrap="square">
            <a:spAutoFit/>
          </a:bodyPr>
          <a:lstStyle/>
          <a:p>
            <a:r>
              <a:rPr lang="ru-RU" dirty="0"/>
              <a:t>Для обучения классификатора необходимо иметь набор объектов, для которых заранее</a:t>
            </a:r>
          </a:p>
          <a:p>
            <a:r>
              <a:rPr lang="ru-RU" dirty="0"/>
              <a:t>определены классы. </a:t>
            </a:r>
          </a:p>
          <a:p>
            <a:endParaRPr lang="ru-RU" dirty="0"/>
          </a:p>
          <a:p>
            <a:r>
              <a:rPr lang="ru-RU" dirty="0"/>
              <a:t>Это множество называется обучающей выборкой, её разметка</a:t>
            </a:r>
          </a:p>
          <a:p>
            <a:r>
              <a:rPr lang="ru-RU" dirty="0"/>
              <a:t>производится вручную, с привлечением специалистов в исследуемой области.</a:t>
            </a:r>
          </a:p>
        </p:txBody>
      </p:sp>
    </p:spTree>
    <p:extLst>
      <p:ext uri="{BB962C8B-B14F-4D97-AF65-F5344CB8AC3E}">
        <p14:creationId xmlns:p14="http://schemas.microsoft.com/office/powerpoint/2010/main" val="21469629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7075943-E9CD-050E-E313-CFA455F3378B}"/>
              </a:ext>
            </a:extLst>
          </p:cNvPr>
          <p:cNvSpPr>
            <a:spLocks noGrp="1"/>
          </p:cNvSpPr>
          <p:nvPr>
            <p:ph type="sldNum" sz="quarter" idx="11"/>
          </p:nvPr>
        </p:nvSpPr>
        <p:spPr/>
        <p:txBody>
          <a:bodyPr/>
          <a:lstStyle/>
          <a:p>
            <a:pPr rtl="0"/>
            <a:fld id="{EECC7194-A4D0-457B-9D3E-53681723AFF7}" type="slidenum">
              <a:rPr lang="ru-RU" noProof="0" smtClean="0"/>
              <a:pPr rtl="0"/>
              <a:t>71</a:t>
            </a:fld>
            <a:endParaRPr lang="ru-RU" noProof="0"/>
          </a:p>
        </p:txBody>
      </p:sp>
      <p:sp>
        <p:nvSpPr>
          <p:cNvPr id="6" name="TextBox 5">
            <a:extLst>
              <a:ext uri="{FF2B5EF4-FFF2-40B4-BE49-F238E27FC236}">
                <a16:creationId xmlns:a16="http://schemas.microsoft.com/office/drawing/2014/main" id="{8DB8CA7B-2B13-DF3C-7B54-DF4F6ACD21A6}"/>
              </a:ext>
            </a:extLst>
          </p:cNvPr>
          <p:cNvSpPr txBox="1"/>
          <p:nvPr/>
        </p:nvSpPr>
        <p:spPr>
          <a:xfrm>
            <a:off x="788465" y="1445210"/>
            <a:ext cx="11126112" cy="3693319"/>
          </a:xfrm>
          <a:prstGeom prst="rect">
            <a:avLst/>
          </a:prstGeom>
          <a:noFill/>
        </p:spPr>
        <p:txBody>
          <a:bodyPr wrap="square">
            <a:spAutoFit/>
          </a:bodyPr>
          <a:lstStyle/>
          <a:p>
            <a:r>
              <a:rPr lang="ru-RU" b="1" dirty="0"/>
              <a:t>Пример</a:t>
            </a:r>
          </a:p>
          <a:p>
            <a:endParaRPr lang="ru-RU" dirty="0"/>
          </a:p>
          <a:p>
            <a:r>
              <a:rPr lang="ru-RU" dirty="0"/>
              <a:t>У нас есть набор текстов, и у каждого текста есть оценка тональности.</a:t>
            </a:r>
          </a:p>
          <a:p>
            <a:r>
              <a:rPr lang="ru-RU" dirty="0"/>
              <a:t>Алгоритм классификации может обучится на этих текстах, и в дальнейшем, обученный</a:t>
            </a:r>
          </a:p>
          <a:p>
            <a:r>
              <a:rPr lang="ru-RU" dirty="0"/>
              <a:t>алгоритм можно использовать для другого набора текстов. </a:t>
            </a:r>
          </a:p>
          <a:p>
            <a:endParaRPr lang="ru-RU" dirty="0"/>
          </a:p>
          <a:p>
            <a:r>
              <a:rPr lang="ru-RU" dirty="0"/>
              <a:t>В этом случае, многомерное пространство признаков представляет собой матрица частот слов в текстах.</a:t>
            </a:r>
          </a:p>
          <a:p>
            <a:endParaRPr lang="ru-RU" dirty="0"/>
          </a:p>
          <a:p>
            <a:endParaRPr lang="ru-RU" dirty="0"/>
          </a:p>
          <a:p>
            <a:r>
              <a:rPr lang="ru-RU" dirty="0"/>
              <a:t>Другой пример, предположим есть таблица пациентов, с медицинскими показателями</a:t>
            </a:r>
          </a:p>
          <a:p>
            <a:r>
              <a:rPr lang="ru-RU" dirty="0"/>
              <a:t>(виды болей, различные анализы) и диагноз, который был подтвержден. В этом случае</a:t>
            </a:r>
          </a:p>
          <a:p>
            <a:r>
              <a:rPr lang="ru-RU" dirty="0"/>
              <a:t>можно обучить алгоритм распознавать диагноз у вновь поступивших пациентов.</a:t>
            </a:r>
          </a:p>
        </p:txBody>
      </p:sp>
    </p:spTree>
    <p:extLst>
      <p:ext uri="{BB962C8B-B14F-4D97-AF65-F5344CB8AC3E}">
        <p14:creationId xmlns:p14="http://schemas.microsoft.com/office/powerpoint/2010/main" val="3317959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6DCE34D-B1B7-46B2-E1FA-626B3EF9EA2C}"/>
              </a:ext>
            </a:extLst>
          </p:cNvPr>
          <p:cNvSpPr>
            <a:spLocks noGrp="1"/>
          </p:cNvSpPr>
          <p:nvPr>
            <p:ph type="sldNum" sz="quarter" idx="11"/>
          </p:nvPr>
        </p:nvSpPr>
        <p:spPr/>
        <p:txBody>
          <a:bodyPr/>
          <a:lstStyle/>
          <a:p>
            <a:pPr rtl="0"/>
            <a:fld id="{EECC7194-A4D0-457B-9D3E-53681723AFF7}" type="slidenum">
              <a:rPr lang="ru-RU" noProof="0" smtClean="0"/>
              <a:pPr rtl="0"/>
              <a:t>72</a:t>
            </a:fld>
            <a:endParaRPr lang="ru-RU" noProof="0"/>
          </a:p>
        </p:txBody>
      </p:sp>
      <p:sp>
        <p:nvSpPr>
          <p:cNvPr id="6" name="TextBox 5">
            <a:extLst>
              <a:ext uri="{FF2B5EF4-FFF2-40B4-BE49-F238E27FC236}">
                <a16:creationId xmlns:a16="http://schemas.microsoft.com/office/drawing/2014/main" id="{FE88BAAD-545B-D3F0-1E36-3D536E19FC29}"/>
              </a:ext>
            </a:extLst>
          </p:cNvPr>
          <p:cNvSpPr txBox="1"/>
          <p:nvPr/>
        </p:nvSpPr>
        <p:spPr>
          <a:xfrm>
            <a:off x="175214" y="391040"/>
            <a:ext cx="11492968" cy="1477328"/>
          </a:xfrm>
          <a:prstGeom prst="rect">
            <a:avLst/>
          </a:prstGeom>
          <a:noFill/>
        </p:spPr>
        <p:txBody>
          <a:bodyPr wrap="square">
            <a:spAutoFit/>
          </a:bodyPr>
          <a:lstStyle/>
          <a:p>
            <a:r>
              <a:rPr lang="ru-RU" b="1" dirty="0"/>
              <a:t>Типичная задача статистического обучения </a:t>
            </a:r>
            <a:r>
              <a:rPr lang="ru-RU" dirty="0"/>
              <a:t>– есть набор объектов с наблюдаемыми свойствами, и не</a:t>
            </a:r>
          </a:p>
          <a:p>
            <a:r>
              <a:rPr lang="ru-RU" dirty="0"/>
              <a:t>наблюдаемыми свойствами. </a:t>
            </a:r>
          </a:p>
          <a:p>
            <a:endParaRPr lang="ru-RU" dirty="0"/>
          </a:p>
          <a:p>
            <a:r>
              <a:rPr lang="ru-RU" dirty="0"/>
              <a:t>Нужно построить алгоритм, который бы позволял вычислить ненаблюдаемые свойства при помощи наблюдаемых, при этом хотелось бы что бы алгоритм ошибался не очень часто и не очень сильно.</a:t>
            </a:r>
          </a:p>
        </p:txBody>
      </p:sp>
      <p:sp>
        <p:nvSpPr>
          <p:cNvPr id="8" name="TextBox 7">
            <a:extLst>
              <a:ext uri="{FF2B5EF4-FFF2-40B4-BE49-F238E27FC236}">
                <a16:creationId xmlns:a16="http://schemas.microsoft.com/office/drawing/2014/main" id="{D21322F4-147B-E5FD-1D97-078FE64DFA21}"/>
              </a:ext>
            </a:extLst>
          </p:cNvPr>
          <p:cNvSpPr txBox="1"/>
          <p:nvPr/>
        </p:nvSpPr>
        <p:spPr>
          <a:xfrm>
            <a:off x="175214" y="1969079"/>
            <a:ext cx="11969332" cy="4801314"/>
          </a:xfrm>
          <a:prstGeom prst="rect">
            <a:avLst/>
          </a:prstGeom>
          <a:noFill/>
        </p:spPr>
        <p:txBody>
          <a:bodyPr wrap="square">
            <a:spAutoFit/>
          </a:bodyPr>
          <a:lstStyle/>
          <a:p>
            <a:r>
              <a:rPr lang="ru-RU" b="1" dirty="0"/>
              <a:t>Классификаторы основанные на таблице частот.</a:t>
            </a:r>
          </a:p>
          <a:p>
            <a:r>
              <a:rPr lang="ru-RU" dirty="0"/>
              <a:t>1. </a:t>
            </a:r>
            <a:r>
              <a:rPr lang="ru-RU" dirty="0" err="1"/>
              <a:t>ZeroR</a:t>
            </a:r>
            <a:r>
              <a:rPr lang="ru-RU" dirty="0"/>
              <a:t> (алгоритм строит таблицу частот и выбирает максимальную частоту).</a:t>
            </a:r>
          </a:p>
          <a:p>
            <a:r>
              <a:rPr lang="ru-RU" dirty="0"/>
              <a:t>2. </a:t>
            </a:r>
            <a:r>
              <a:rPr lang="ru-RU" dirty="0" err="1"/>
              <a:t>OneR</a:t>
            </a:r>
            <a:r>
              <a:rPr lang="ru-RU" dirty="0"/>
              <a:t> (Алгоритм строит таблицу частот и строит одно правило для каждой класса. Выбирает правило,</a:t>
            </a:r>
          </a:p>
          <a:p>
            <a:r>
              <a:rPr lang="ru-RU" dirty="0"/>
              <a:t>которое дает минимальную ошибку. Это правило применяется для всего </a:t>
            </a:r>
            <a:r>
              <a:rPr lang="ru-RU" dirty="0" err="1"/>
              <a:t>датасета</a:t>
            </a:r>
            <a:r>
              <a:rPr lang="ru-RU" dirty="0"/>
              <a:t>)</a:t>
            </a:r>
          </a:p>
          <a:p>
            <a:r>
              <a:rPr lang="ru-RU" dirty="0"/>
              <a:t>3. </a:t>
            </a:r>
            <a:r>
              <a:rPr lang="ru-RU" dirty="0" err="1"/>
              <a:t>Naive</a:t>
            </a:r>
            <a:r>
              <a:rPr lang="ru-RU" dirty="0"/>
              <a:t> </a:t>
            </a:r>
            <a:r>
              <a:rPr lang="ru-RU" dirty="0" err="1"/>
              <a:t>Bayesian</a:t>
            </a:r>
            <a:endParaRPr lang="ru-RU" dirty="0"/>
          </a:p>
          <a:p>
            <a:r>
              <a:rPr lang="ru-RU" dirty="0"/>
              <a:t>4. </a:t>
            </a:r>
            <a:r>
              <a:rPr lang="ru-RU" dirty="0" err="1"/>
              <a:t>Decision</a:t>
            </a:r>
            <a:r>
              <a:rPr lang="ru-RU" dirty="0"/>
              <a:t> </a:t>
            </a:r>
            <a:r>
              <a:rPr lang="ru-RU" dirty="0" err="1"/>
              <a:t>Tree</a:t>
            </a:r>
            <a:r>
              <a:rPr lang="ru-RU" dirty="0"/>
              <a:t> (Алгоритм разбивает </a:t>
            </a:r>
            <a:r>
              <a:rPr lang="ru-RU" dirty="0" err="1"/>
              <a:t>датасет</a:t>
            </a:r>
            <a:r>
              <a:rPr lang="ru-RU" dirty="0"/>
              <a:t> на все меньшие куски данных, формируя тем самым дерево).</a:t>
            </a:r>
          </a:p>
          <a:p>
            <a:endParaRPr lang="ru-RU" dirty="0"/>
          </a:p>
          <a:p>
            <a:r>
              <a:rPr lang="ru-RU" b="1" dirty="0"/>
              <a:t>Классификаторы основанные на ковариационной матрице</a:t>
            </a:r>
          </a:p>
          <a:p>
            <a:r>
              <a:rPr lang="ru-RU" dirty="0"/>
              <a:t>1. Линейный дискриминационный анализ (</a:t>
            </a:r>
            <a:r>
              <a:rPr lang="ru-RU" dirty="0" err="1"/>
              <a:t>Linear</a:t>
            </a:r>
            <a:r>
              <a:rPr lang="ru-RU" dirty="0"/>
              <a:t> </a:t>
            </a:r>
            <a:r>
              <a:rPr lang="ru-RU" dirty="0" err="1"/>
              <a:t>Discriminant</a:t>
            </a:r>
            <a:r>
              <a:rPr lang="ru-RU" dirty="0"/>
              <a:t> Analysis)</a:t>
            </a:r>
          </a:p>
          <a:p>
            <a:r>
              <a:rPr lang="ru-RU" dirty="0"/>
              <a:t>2. Логистическая регрессия (</a:t>
            </a:r>
            <a:r>
              <a:rPr lang="ru-RU" dirty="0" err="1"/>
              <a:t>Logistic</a:t>
            </a:r>
            <a:r>
              <a:rPr lang="ru-RU" dirty="0"/>
              <a:t> </a:t>
            </a:r>
            <a:r>
              <a:rPr lang="ru-RU" dirty="0" err="1"/>
              <a:t>Regression</a:t>
            </a:r>
            <a:r>
              <a:rPr lang="ru-RU" dirty="0"/>
              <a:t>)</a:t>
            </a:r>
          </a:p>
          <a:p>
            <a:endParaRPr lang="ru-RU" dirty="0"/>
          </a:p>
          <a:p>
            <a:r>
              <a:rPr lang="ru-RU" b="1" dirty="0"/>
              <a:t>Классификатор основанный на функции сходства</a:t>
            </a:r>
          </a:p>
          <a:p>
            <a:pPr marL="342900" indent="-342900">
              <a:buAutoNum type="arabicPeriod"/>
            </a:pPr>
            <a:r>
              <a:rPr lang="ru-RU" dirty="0"/>
              <a:t>Метод ближайших соседей (K </a:t>
            </a:r>
            <a:r>
              <a:rPr lang="ru-RU" dirty="0" err="1"/>
              <a:t>Nearest</a:t>
            </a:r>
            <a:r>
              <a:rPr lang="ru-RU" dirty="0"/>
              <a:t> </a:t>
            </a:r>
            <a:r>
              <a:rPr lang="ru-RU" dirty="0" err="1"/>
              <a:t>Neighbors</a:t>
            </a:r>
            <a:r>
              <a:rPr lang="ru-RU" dirty="0"/>
              <a:t>)</a:t>
            </a:r>
          </a:p>
          <a:p>
            <a:pPr marL="342900" indent="-342900">
              <a:buAutoNum type="arabicPeriod"/>
            </a:pPr>
            <a:endParaRPr lang="ru-RU" dirty="0"/>
          </a:p>
          <a:p>
            <a:r>
              <a:rPr lang="ru-RU" b="1" dirty="0"/>
              <a:t>Другие</a:t>
            </a:r>
          </a:p>
          <a:p>
            <a:r>
              <a:rPr lang="ru-RU" dirty="0"/>
              <a:t>1. Нейронные сети.</a:t>
            </a:r>
          </a:p>
          <a:p>
            <a:r>
              <a:rPr lang="ru-RU" dirty="0"/>
              <a:t>2. Метод опорных векторов (Support </a:t>
            </a:r>
            <a:r>
              <a:rPr lang="ru-RU" dirty="0" err="1"/>
              <a:t>Vector</a:t>
            </a:r>
            <a:r>
              <a:rPr lang="ru-RU" dirty="0"/>
              <a:t> Machine)</a:t>
            </a:r>
          </a:p>
        </p:txBody>
      </p:sp>
    </p:spTree>
    <p:extLst>
      <p:ext uri="{BB962C8B-B14F-4D97-AF65-F5344CB8AC3E}">
        <p14:creationId xmlns:p14="http://schemas.microsoft.com/office/powerpoint/2010/main" val="2718505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B02F4B9A-1636-E972-02C1-56FC83F47DC6}"/>
              </a:ext>
            </a:extLst>
          </p:cNvPr>
          <p:cNvSpPr>
            <a:spLocks noGrp="1"/>
          </p:cNvSpPr>
          <p:nvPr>
            <p:ph type="sldNum" sz="quarter" idx="11"/>
          </p:nvPr>
        </p:nvSpPr>
        <p:spPr/>
        <p:txBody>
          <a:bodyPr/>
          <a:lstStyle/>
          <a:p>
            <a:pPr rtl="0"/>
            <a:fld id="{EECC7194-A4D0-457B-9D3E-53681723AFF7}" type="slidenum">
              <a:rPr lang="ru-RU" noProof="0" smtClean="0"/>
              <a:pPr rtl="0"/>
              <a:t>73</a:t>
            </a:fld>
            <a:endParaRPr lang="ru-RU" noProof="0"/>
          </a:p>
        </p:txBody>
      </p:sp>
      <p:pic>
        <p:nvPicPr>
          <p:cNvPr id="4098" name="Picture 2">
            <a:extLst>
              <a:ext uri="{FF2B5EF4-FFF2-40B4-BE49-F238E27FC236}">
                <a16:creationId xmlns:a16="http://schemas.microsoft.com/office/drawing/2014/main" id="{D4771356-7C75-FBF1-C5DE-49B51BF70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256" y="201026"/>
            <a:ext cx="6735407" cy="64559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C286E8-4FE5-A199-042E-A6A9B8962E44}"/>
              </a:ext>
            </a:extLst>
          </p:cNvPr>
          <p:cNvSpPr txBox="1"/>
          <p:nvPr/>
        </p:nvSpPr>
        <p:spPr>
          <a:xfrm>
            <a:off x="6969662" y="1252543"/>
            <a:ext cx="4988081" cy="3139321"/>
          </a:xfrm>
          <a:prstGeom prst="rect">
            <a:avLst/>
          </a:prstGeom>
          <a:noFill/>
        </p:spPr>
        <p:txBody>
          <a:bodyPr wrap="square">
            <a:spAutoFit/>
          </a:bodyPr>
          <a:lstStyle/>
          <a:p>
            <a:r>
              <a:rPr lang="ru-RU" dirty="0"/>
              <a:t>Бинарная классификация</a:t>
            </a:r>
            <a:r>
              <a:rPr lang="en-US" dirty="0"/>
              <a:t>:</a:t>
            </a:r>
            <a:endParaRPr lang="ru-RU" dirty="0"/>
          </a:p>
          <a:p>
            <a:r>
              <a:rPr lang="ru-RU" dirty="0"/>
              <a:t>разделение на два класса: </a:t>
            </a:r>
          </a:p>
          <a:p>
            <a:pPr marL="285750" indent="-285750">
              <a:buFont typeface="Arial" panose="020B0604020202020204" pitchFamily="34" charset="0"/>
              <a:buChar char="•"/>
            </a:pPr>
            <a:r>
              <a:rPr lang="ru-RU" dirty="0"/>
              <a:t>Да или Нет</a:t>
            </a:r>
          </a:p>
          <a:p>
            <a:pPr marL="285750" indent="-285750">
              <a:buFont typeface="Arial" panose="020B0604020202020204" pitchFamily="34" charset="0"/>
              <a:buChar char="•"/>
            </a:pPr>
            <a:r>
              <a:rPr lang="ru-RU" dirty="0"/>
              <a:t>Болен или Здоров</a:t>
            </a:r>
          </a:p>
          <a:p>
            <a:pPr marL="285750" indent="-285750">
              <a:buFont typeface="Arial" panose="020B0604020202020204" pitchFamily="34" charset="0"/>
              <a:buChar char="•"/>
            </a:pPr>
            <a:r>
              <a:rPr lang="ru-RU" dirty="0"/>
              <a:t>Дерево или Не дерево</a:t>
            </a:r>
          </a:p>
          <a:p>
            <a:endParaRPr lang="ru-RU" dirty="0"/>
          </a:p>
          <a:p>
            <a:endParaRPr lang="ru-RU" dirty="0"/>
          </a:p>
          <a:p>
            <a:r>
              <a:rPr lang="ru-RU" dirty="0" err="1"/>
              <a:t>Многоклассовая</a:t>
            </a:r>
            <a:r>
              <a:rPr lang="ru-RU" dirty="0"/>
              <a:t> классификация:</a:t>
            </a:r>
          </a:p>
          <a:p>
            <a:r>
              <a:rPr lang="ru-RU" dirty="0"/>
              <a:t>• Из какого сорта винограда сделано вино?</a:t>
            </a:r>
          </a:p>
          <a:p>
            <a:r>
              <a:rPr lang="ru-RU" dirty="0"/>
              <a:t>• На какую тему статья?</a:t>
            </a:r>
          </a:p>
          <a:p>
            <a:r>
              <a:rPr lang="ru-RU" dirty="0"/>
              <a:t>• Какая марка машины на фотографии?</a:t>
            </a:r>
          </a:p>
        </p:txBody>
      </p:sp>
    </p:spTree>
    <p:extLst>
      <p:ext uri="{BB962C8B-B14F-4D97-AF65-F5344CB8AC3E}">
        <p14:creationId xmlns:p14="http://schemas.microsoft.com/office/powerpoint/2010/main" val="156891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30AC5C2-B7FB-77DE-A495-F041479DC73A}"/>
              </a:ext>
            </a:extLst>
          </p:cNvPr>
          <p:cNvSpPr>
            <a:spLocks noGrp="1"/>
          </p:cNvSpPr>
          <p:nvPr>
            <p:ph type="sldNum" sz="quarter" idx="11"/>
          </p:nvPr>
        </p:nvSpPr>
        <p:spPr/>
        <p:txBody>
          <a:bodyPr/>
          <a:lstStyle/>
          <a:p>
            <a:pPr rtl="0"/>
            <a:fld id="{EECC7194-A4D0-457B-9D3E-53681723AFF7}" type="slidenum">
              <a:rPr lang="ru-RU" noProof="0" smtClean="0"/>
              <a:pPr rtl="0"/>
              <a:t>74</a:t>
            </a:fld>
            <a:endParaRPr lang="ru-RU" noProof="0"/>
          </a:p>
        </p:txBody>
      </p:sp>
      <p:sp>
        <p:nvSpPr>
          <p:cNvPr id="4" name="Заголовок 3">
            <a:extLst>
              <a:ext uri="{FF2B5EF4-FFF2-40B4-BE49-F238E27FC236}">
                <a16:creationId xmlns:a16="http://schemas.microsoft.com/office/drawing/2014/main" id="{211EE188-2A80-381E-E98B-1CF562BE12DC}"/>
              </a:ext>
            </a:extLst>
          </p:cNvPr>
          <p:cNvSpPr>
            <a:spLocks noGrp="1"/>
          </p:cNvSpPr>
          <p:nvPr>
            <p:ph type="title"/>
          </p:nvPr>
        </p:nvSpPr>
        <p:spPr/>
        <p:txBody>
          <a:bodyPr/>
          <a:lstStyle/>
          <a:p>
            <a:r>
              <a:rPr lang="ru-RU" dirty="0"/>
              <a:t>Задача Регрессии</a:t>
            </a:r>
          </a:p>
        </p:txBody>
      </p:sp>
      <p:sp>
        <p:nvSpPr>
          <p:cNvPr id="6" name="TextBox 5">
            <a:extLst>
              <a:ext uri="{FF2B5EF4-FFF2-40B4-BE49-F238E27FC236}">
                <a16:creationId xmlns:a16="http://schemas.microsoft.com/office/drawing/2014/main" id="{2F7DC6F8-160B-C4EE-AB8E-43C6D94DE62F}"/>
              </a:ext>
            </a:extLst>
          </p:cNvPr>
          <p:cNvSpPr txBox="1"/>
          <p:nvPr/>
        </p:nvSpPr>
        <p:spPr>
          <a:xfrm>
            <a:off x="683999" y="1789870"/>
            <a:ext cx="11033461" cy="646331"/>
          </a:xfrm>
          <a:prstGeom prst="rect">
            <a:avLst/>
          </a:prstGeom>
          <a:noFill/>
        </p:spPr>
        <p:txBody>
          <a:bodyPr wrap="square">
            <a:spAutoFit/>
          </a:bodyPr>
          <a:lstStyle/>
          <a:p>
            <a:r>
              <a:rPr lang="ru-RU" dirty="0"/>
              <a:t>задача регрессии состоит в том, чтобы на основании различных признаков предсказать вещественный ответ, т.е. для каждого объекта нужно предсказать число.</a:t>
            </a:r>
          </a:p>
        </p:txBody>
      </p:sp>
      <p:sp>
        <p:nvSpPr>
          <p:cNvPr id="8" name="TextBox 7">
            <a:extLst>
              <a:ext uri="{FF2B5EF4-FFF2-40B4-BE49-F238E27FC236}">
                <a16:creationId xmlns:a16="http://schemas.microsoft.com/office/drawing/2014/main" id="{5ADA535E-5154-8C60-B823-1FF4C44ED8A8}"/>
              </a:ext>
            </a:extLst>
          </p:cNvPr>
          <p:cNvSpPr txBox="1"/>
          <p:nvPr/>
        </p:nvSpPr>
        <p:spPr>
          <a:xfrm>
            <a:off x="600498" y="3379442"/>
            <a:ext cx="11086520" cy="2585323"/>
          </a:xfrm>
          <a:prstGeom prst="rect">
            <a:avLst/>
          </a:prstGeom>
          <a:noFill/>
        </p:spPr>
        <p:txBody>
          <a:bodyPr wrap="square">
            <a:spAutoFit/>
          </a:bodyPr>
          <a:lstStyle/>
          <a:p>
            <a:r>
              <a:rPr lang="ru-RU" dirty="0"/>
              <a:t>Для задачи регрессии.</a:t>
            </a:r>
          </a:p>
          <a:p>
            <a:r>
              <a:rPr lang="ru-RU" dirty="0"/>
              <a:t>данные представлены в виде таблицы</a:t>
            </a:r>
          </a:p>
          <a:p>
            <a:r>
              <a:rPr lang="ru-RU" dirty="0"/>
              <a:t>каждая строка — объект</a:t>
            </a:r>
          </a:p>
          <a:p>
            <a:r>
              <a:rPr lang="ru-RU" dirty="0"/>
              <a:t>столбцы — признаки объектов (все объекты описываются одним и тем же набором признаков, но значения признаков у каждого объекта свои). </a:t>
            </a:r>
          </a:p>
          <a:p>
            <a:r>
              <a:rPr lang="ru-RU" dirty="0"/>
              <a:t>столбец – с целевой переменной (англ. </a:t>
            </a:r>
            <a:r>
              <a:rPr lang="ru-RU" dirty="0" err="1"/>
              <a:t>target</a:t>
            </a:r>
            <a:r>
              <a:rPr lang="ru-RU" dirty="0"/>
              <a:t>), то есть той, что будем предсказывать</a:t>
            </a:r>
          </a:p>
          <a:p>
            <a:endParaRPr lang="ru-RU" dirty="0"/>
          </a:p>
          <a:p>
            <a:r>
              <a:rPr lang="ru-RU" dirty="0"/>
              <a:t>ЗЫ В задаче классификации  также имеется отдельный столбец с классами объектов. Этот столбец и будет целевой переменной для классификации</a:t>
            </a:r>
          </a:p>
        </p:txBody>
      </p:sp>
    </p:spTree>
    <p:extLst>
      <p:ext uri="{BB962C8B-B14F-4D97-AF65-F5344CB8AC3E}">
        <p14:creationId xmlns:p14="http://schemas.microsoft.com/office/powerpoint/2010/main" val="2637065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46C25C00-8F41-18FC-C03B-72821135314E}"/>
              </a:ext>
            </a:extLst>
          </p:cNvPr>
          <p:cNvSpPr>
            <a:spLocks noGrp="1"/>
          </p:cNvSpPr>
          <p:nvPr>
            <p:ph type="sldNum" sz="quarter" idx="11"/>
          </p:nvPr>
        </p:nvSpPr>
        <p:spPr/>
        <p:txBody>
          <a:bodyPr/>
          <a:lstStyle/>
          <a:p>
            <a:pPr rtl="0"/>
            <a:fld id="{EECC7194-A4D0-457B-9D3E-53681723AFF7}" type="slidenum">
              <a:rPr lang="ru-RU" noProof="0" smtClean="0"/>
              <a:pPr rtl="0"/>
              <a:t>75</a:t>
            </a:fld>
            <a:endParaRPr lang="ru-RU" noProof="0"/>
          </a:p>
        </p:txBody>
      </p:sp>
      <p:sp>
        <p:nvSpPr>
          <p:cNvPr id="6" name="TextBox 5">
            <a:extLst>
              <a:ext uri="{FF2B5EF4-FFF2-40B4-BE49-F238E27FC236}">
                <a16:creationId xmlns:a16="http://schemas.microsoft.com/office/drawing/2014/main" id="{A1708F8D-751D-7B39-7E22-3A5B1FD68CEF}"/>
              </a:ext>
            </a:extLst>
          </p:cNvPr>
          <p:cNvSpPr txBox="1"/>
          <p:nvPr/>
        </p:nvSpPr>
        <p:spPr>
          <a:xfrm>
            <a:off x="569446" y="658359"/>
            <a:ext cx="10918045" cy="3416320"/>
          </a:xfrm>
          <a:prstGeom prst="rect">
            <a:avLst/>
          </a:prstGeom>
          <a:noFill/>
        </p:spPr>
        <p:txBody>
          <a:bodyPr wrap="square">
            <a:spAutoFit/>
          </a:bodyPr>
          <a:lstStyle/>
          <a:p>
            <a:r>
              <a:rPr lang="ru-RU" dirty="0"/>
              <a:t>предсказание спроса на товар  - нужно предсказать, какое количество единиц товара потребуется в торговой точке в определенный промежуток времени, например в конкретную неделю.</a:t>
            </a:r>
          </a:p>
          <a:p>
            <a:endParaRPr lang="ru-RU" dirty="0"/>
          </a:p>
          <a:p>
            <a:r>
              <a:rPr lang="ru-RU" dirty="0"/>
              <a:t>предсказание стоимости квартиры (стоимость в рублях — числовая величина). </a:t>
            </a:r>
          </a:p>
          <a:p>
            <a:endParaRPr lang="ru-RU" dirty="0"/>
          </a:p>
          <a:p>
            <a:r>
              <a:rPr lang="ru-RU" dirty="0"/>
              <a:t>предсказание возраста человека по фотографии (возраст — число). </a:t>
            </a:r>
          </a:p>
          <a:p>
            <a:endParaRPr lang="ru-RU" dirty="0"/>
          </a:p>
          <a:p>
            <a:endParaRPr lang="ru-RU" dirty="0"/>
          </a:p>
          <a:p>
            <a:r>
              <a:rPr lang="ru-RU" b="1" dirty="0"/>
              <a:t>Отличие задачи классификации от задачи регрессии выглядит незначительным и в принципе действительно таковым является.</a:t>
            </a:r>
          </a:p>
          <a:p>
            <a:endParaRPr lang="ru-RU" b="1" dirty="0"/>
          </a:p>
          <a:p>
            <a:r>
              <a:rPr lang="ru-RU" b="1" dirty="0"/>
              <a:t>Алгоритмы предсказания и обучения будут работать по-разному для этих двух задач.</a:t>
            </a:r>
          </a:p>
        </p:txBody>
      </p:sp>
    </p:spTree>
    <p:extLst>
      <p:ext uri="{BB962C8B-B14F-4D97-AF65-F5344CB8AC3E}">
        <p14:creationId xmlns:p14="http://schemas.microsoft.com/office/powerpoint/2010/main" val="2603310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6309D5A-BE92-42E1-E4AA-97F0CE83F8E6}"/>
              </a:ext>
            </a:extLst>
          </p:cNvPr>
          <p:cNvSpPr>
            <a:spLocks noGrp="1"/>
          </p:cNvSpPr>
          <p:nvPr>
            <p:ph type="sldNum" sz="quarter" idx="11"/>
          </p:nvPr>
        </p:nvSpPr>
        <p:spPr/>
        <p:txBody>
          <a:bodyPr/>
          <a:lstStyle/>
          <a:p>
            <a:pPr rtl="0"/>
            <a:fld id="{EECC7194-A4D0-457B-9D3E-53681723AFF7}" type="slidenum">
              <a:rPr lang="ru-RU" noProof="0" smtClean="0"/>
              <a:pPr rtl="0"/>
              <a:t>76</a:t>
            </a:fld>
            <a:endParaRPr lang="ru-RU" noProof="0"/>
          </a:p>
        </p:txBody>
      </p:sp>
      <p:pic>
        <p:nvPicPr>
          <p:cNvPr id="6" name="Рисунок 5">
            <a:extLst>
              <a:ext uri="{FF2B5EF4-FFF2-40B4-BE49-F238E27FC236}">
                <a16:creationId xmlns:a16="http://schemas.microsoft.com/office/drawing/2014/main" id="{CD20E75C-E5FB-AE58-1953-78D6A59F7C51}"/>
              </a:ext>
            </a:extLst>
          </p:cNvPr>
          <p:cNvPicPr>
            <a:picLocks noChangeAspect="1"/>
          </p:cNvPicPr>
          <p:nvPr/>
        </p:nvPicPr>
        <p:blipFill>
          <a:blip r:embed="rId2"/>
          <a:stretch>
            <a:fillRect/>
          </a:stretch>
        </p:blipFill>
        <p:spPr>
          <a:xfrm>
            <a:off x="203695" y="160801"/>
            <a:ext cx="10386968" cy="3732001"/>
          </a:xfrm>
          <a:prstGeom prst="rect">
            <a:avLst/>
          </a:prstGeom>
        </p:spPr>
      </p:pic>
      <p:sp>
        <p:nvSpPr>
          <p:cNvPr id="8" name="TextBox 7">
            <a:extLst>
              <a:ext uri="{FF2B5EF4-FFF2-40B4-BE49-F238E27FC236}">
                <a16:creationId xmlns:a16="http://schemas.microsoft.com/office/drawing/2014/main" id="{9EEA1F58-4D6C-586F-3928-863C3E719C15}"/>
              </a:ext>
            </a:extLst>
          </p:cNvPr>
          <p:cNvSpPr txBox="1"/>
          <p:nvPr/>
        </p:nvSpPr>
        <p:spPr>
          <a:xfrm>
            <a:off x="349171" y="4100753"/>
            <a:ext cx="10749563" cy="923330"/>
          </a:xfrm>
          <a:prstGeom prst="rect">
            <a:avLst/>
          </a:prstGeom>
          <a:noFill/>
        </p:spPr>
        <p:txBody>
          <a:bodyPr wrap="square">
            <a:spAutoFit/>
          </a:bodyPr>
          <a:lstStyle/>
          <a:p>
            <a:r>
              <a:rPr lang="ru-RU" dirty="0"/>
              <a:t>признаки: площадь, число комнат, этаж и число лет с последнего ремонта, </a:t>
            </a:r>
          </a:p>
          <a:p>
            <a:endParaRPr lang="ru-RU" dirty="0"/>
          </a:p>
          <a:p>
            <a:r>
              <a:rPr lang="ru-RU" dirty="0"/>
              <a:t>целевая переменная — стоимость квартиры. </a:t>
            </a:r>
          </a:p>
        </p:txBody>
      </p:sp>
      <p:sp>
        <p:nvSpPr>
          <p:cNvPr id="10" name="TextBox 9">
            <a:extLst>
              <a:ext uri="{FF2B5EF4-FFF2-40B4-BE49-F238E27FC236}">
                <a16:creationId xmlns:a16="http://schemas.microsoft.com/office/drawing/2014/main" id="{BA36B24C-4C2F-C62A-1F73-AA624A1A6BC0}"/>
              </a:ext>
            </a:extLst>
          </p:cNvPr>
          <p:cNvSpPr txBox="1"/>
          <p:nvPr/>
        </p:nvSpPr>
        <p:spPr>
          <a:xfrm>
            <a:off x="2223034" y="5542307"/>
            <a:ext cx="8185796" cy="954107"/>
          </a:xfrm>
          <a:prstGeom prst="rect">
            <a:avLst/>
          </a:prstGeom>
          <a:noFill/>
        </p:spPr>
        <p:txBody>
          <a:bodyPr wrap="square">
            <a:spAutoFit/>
          </a:bodyPr>
          <a:lstStyle/>
          <a:p>
            <a:r>
              <a:rPr lang="ru-RU" sz="2800" b="1" dirty="0"/>
              <a:t>Компьютер видит данные как набор чисел, не зная, что за этими числами стоит.</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1B497EA-4C33-4F00-C7FB-EC260BC77D3F}"/>
                  </a:ext>
                </a:extLst>
              </p14:cNvPr>
              <p14:cNvContentPartPr/>
              <p14:nvPr/>
            </p14:nvContentPartPr>
            <p14:xfrm>
              <a:off x="418320" y="790200"/>
              <a:ext cx="11413800" cy="4707360"/>
            </p14:xfrm>
          </p:contentPart>
        </mc:Choice>
        <mc:Fallback>
          <p:pic>
            <p:nvPicPr>
              <p:cNvPr id="2" name="Ink 1">
                <a:extLst>
                  <a:ext uri="{FF2B5EF4-FFF2-40B4-BE49-F238E27FC236}">
                    <a16:creationId xmlns:a16="http://schemas.microsoft.com/office/drawing/2014/main" id="{21B497EA-4C33-4F00-C7FB-EC260BC77D3F}"/>
                  </a:ext>
                </a:extLst>
              </p:cNvPr>
              <p:cNvPicPr/>
              <p:nvPr/>
            </p:nvPicPr>
            <p:blipFill>
              <a:blip r:embed="rId4"/>
              <a:stretch>
                <a:fillRect/>
              </a:stretch>
            </p:blipFill>
            <p:spPr>
              <a:xfrm>
                <a:off x="408960" y="780840"/>
                <a:ext cx="11432520" cy="4726080"/>
              </a:xfrm>
              <a:prstGeom prst="rect">
                <a:avLst/>
              </a:prstGeom>
            </p:spPr>
          </p:pic>
        </mc:Fallback>
      </mc:AlternateContent>
    </p:spTree>
    <p:extLst>
      <p:ext uri="{BB962C8B-B14F-4D97-AF65-F5344CB8AC3E}">
        <p14:creationId xmlns:p14="http://schemas.microsoft.com/office/powerpoint/2010/main" val="2144329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F97A314F-ADEC-8C77-4D2E-6DEDE2665FCB}"/>
              </a:ext>
            </a:extLst>
          </p:cNvPr>
          <p:cNvSpPr>
            <a:spLocks noGrp="1"/>
          </p:cNvSpPr>
          <p:nvPr>
            <p:ph type="sldNum" sz="quarter" idx="11"/>
          </p:nvPr>
        </p:nvSpPr>
        <p:spPr/>
        <p:txBody>
          <a:bodyPr/>
          <a:lstStyle/>
          <a:p>
            <a:pPr rtl="0"/>
            <a:fld id="{EECC7194-A4D0-457B-9D3E-53681723AFF7}" type="slidenum">
              <a:rPr lang="ru-RU" noProof="0" smtClean="0"/>
              <a:pPr rtl="0"/>
              <a:t>77</a:t>
            </a:fld>
            <a:endParaRPr lang="ru-RU" noProof="0"/>
          </a:p>
        </p:txBody>
      </p:sp>
      <p:pic>
        <p:nvPicPr>
          <p:cNvPr id="6" name="Рисунок 5">
            <a:extLst>
              <a:ext uri="{FF2B5EF4-FFF2-40B4-BE49-F238E27FC236}">
                <a16:creationId xmlns:a16="http://schemas.microsoft.com/office/drawing/2014/main" id="{84075A1F-C949-D838-FB62-420D91D8C49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8845" y="239182"/>
            <a:ext cx="11006919" cy="4071525"/>
          </a:xfrm>
          <a:prstGeom prst="rect">
            <a:avLst/>
          </a:prstGeom>
        </p:spPr>
      </p:pic>
      <p:sp>
        <p:nvSpPr>
          <p:cNvPr id="8" name="TextBox 7">
            <a:extLst>
              <a:ext uri="{FF2B5EF4-FFF2-40B4-BE49-F238E27FC236}">
                <a16:creationId xmlns:a16="http://schemas.microsoft.com/office/drawing/2014/main" id="{2602D513-B9BA-9BA4-6F20-5781A38621FC}"/>
              </a:ext>
            </a:extLst>
          </p:cNvPr>
          <p:cNvSpPr txBox="1"/>
          <p:nvPr/>
        </p:nvSpPr>
        <p:spPr>
          <a:xfrm>
            <a:off x="387388" y="4124660"/>
            <a:ext cx="11521714" cy="369332"/>
          </a:xfrm>
          <a:prstGeom prst="rect">
            <a:avLst/>
          </a:prstGeom>
          <a:noFill/>
        </p:spPr>
        <p:txBody>
          <a:bodyPr wrap="square">
            <a:spAutoFit/>
          </a:bodyPr>
          <a:lstStyle/>
          <a:p>
            <a:r>
              <a:rPr lang="ru-RU" dirty="0"/>
              <a:t>Модель. Стоимость квартиры = средней стоимости квартир в выборке.</a:t>
            </a:r>
          </a:p>
        </p:txBody>
      </p:sp>
      <p:sp>
        <p:nvSpPr>
          <p:cNvPr id="9" name="TextBox 8">
            <a:extLst>
              <a:ext uri="{FF2B5EF4-FFF2-40B4-BE49-F238E27FC236}">
                <a16:creationId xmlns:a16="http://schemas.microsoft.com/office/drawing/2014/main" id="{AC848491-1F3C-A2D7-3133-CCB79D0C758F}"/>
              </a:ext>
            </a:extLst>
          </p:cNvPr>
          <p:cNvSpPr txBox="1"/>
          <p:nvPr/>
        </p:nvSpPr>
        <p:spPr>
          <a:xfrm>
            <a:off x="470889" y="4955281"/>
            <a:ext cx="10781159" cy="369332"/>
          </a:xfrm>
          <a:prstGeom prst="rect">
            <a:avLst/>
          </a:prstGeom>
          <a:noFill/>
        </p:spPr>
        <p:txBody>
          <a:bodyPr wrap="square" rtlCol="0">
            <a:spAutoFit/>
          </a:bodyPr>
          <a:lstStyle/>
          <a:p>
            <a:r>
              <a:rPr lang="ru-RU" dirty="0"/>
              <a:t>Модель – рабочая, но бесполезна</a:t>
            </a:r>
          </a:p>
        </p:txBody>
      </p:sp>
      <p:sp>
        <p:nvSpPr>
          <p:cNvPr id="11" name="TextBox 10">
            <a:extLst>
              <a:ext uri="{FF2B5EF4-FFF2-40B4-BE49-F238E27FC236}">
                <a16:creationId xmlns:a16="http://schemas.microsoft.com/office/drawing/2014/main" id="{33851281-DE4F-D103-BFD2-D0F2EC8A1214}"/>
              </a:ext>
            </a:extLst>
          </p:cNvPr>
          <p:cNvSpPr txBox="1"/>
          <p:nvPr/>
        </p:nvSpPr>
        <p:spPr>
          <a:xfrm>
            <a:off x="470889" y="5692262"/>
            <a:ext cx="10512862" cy="646331"/>
          </a:xfrm>
          <a:prstGeom prst="rect">
            <a:avLst/>
          </a:prstGeom>
          <a:noFill/>
        </p:spPr>
        <p:txBody>
          <a:bodyPr wrap="square">
            <a:spAutoFit/>
          </a:bodyPr>
          <a:lstStyle/>
          <a:p>
            <a:r>
              <a:rPr lang="ru-RU" dirty="0"/>
              <a:t>можно использовать в качестве базового решения, </a:t>
            </a:r>
            <a:r>
              <a:rPr lang="ru-RU" dirty="0" err="1"/>
              <a:t>бейзлайна</a:t>
            </a:r>
            <a:r>
              <a:rPr lang="ru-RU" dirty="0"/>
              <a:t> (англ. </a:t>
            </a:r>
            <a:r>
              <a:rPr lang="ru-RU" dirty="0" err="1"/>
              <a:t>baseline</a:t>
            </a:r>
            <a:r>
              <a:rPr lang="ru-RU" dirty="0"/>
              <a:t>): более сложный алгоритм не должен делать предсказания хуже, чем базовое решение.</a:t>
            </a:r>
          </a:p>
        </p:txBody>
      </p:sp>
    </p:spTree>
    <p:extLst>
      <p:ext uri="{BB962C8B-B14F-4D97-AF65-F5344CB8AC3E}">
        <p14:creationId xmlns:p14="http://schemas.microsoft.com/office/powerpoint/2010/main" val="14058608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16932400-29E5-D0F4-A285-0429274CB87D}"/>
              </a:ext>
            </a:extLst>
          </p:cNvPr>
          <p:cNvSpPr>
            <a:spLocks noGrp="1"/>
          </p:cNvSpPr>
          <p:nvPr>
            <p:ph type="sldNum" sz="quarter" idx="11"/>
          </p:nvPr>
        </p:nvSpPr>
        <p:spPr/>
        <p:txBody>
          <a:bodyPr/>
          <a:lstStyle/>
          <a:p>
            <a:pPr rtl="0"/>
            <a:fld id="{EECC7194-A4D0-457B-9D3E-53681723AFF7}" type="slidenum">
              <a:rPr lang="ru-RU" noProof="0" smtClean="0"/>
              <a:pPr rtl="0"/>
              <a:t>78</a:t>
            </a:fld>
            <a:endParaRPr lang="ru-RU" noProof="0"/>
          </a:p>
        </p:txBody>
      </p:sp>
      <p:pic>
        <p:nvPicPr>
          <p:cNvPr id="6" name="Рисунок 5">
            <a:extLst>
              <a:ext uri="{FF2B5EF4-FFF2-40B4-BE49-F238E27FC236}">
                <a16:creationId xmlns:a16="http://schemas.microsoft.com/office/drawing/2014/main" id="{A0E57048-C1E3-35E4-A07E-AD8EAD44B6D6}"/>
              </a:ext>
            </a:extLst>
          </p:cNvPr>
          <p:cNvPicPr>
            <a:picLocks noChangeAspect="1"/>
          </p:cNvPicPr>
          <p:nvPr/>
        </p:nvPicPr>
        <p:blipFill>
          <a:blip r:embed="rId2"/>
          <a:stretch>
            <a:fillRect/>
          </a:stretch>
        </p:blipFill>
        <p:spPr>
          <a:xfrm>
            <a:off x="156949" y="175648"/>
            <a:ext cx="6714699" cy="2771765"/>
          </a:xfrm>
          <a:prstGeom prst="rect">
            <a:avLst/>
          </a:prstGeom>
        </p:spPr>
      </p:pic>
      <p:pic>
        <p:nvPicPr>
          <p:cNvPr id="8" name="Рисунок 7">
            <a:extLst>
              <a:ext uri="{FF2B5EF4-FFF2-40B4-BE49-F238E27FC236}">
                <a16:creationId xmlns:a16="http://schemas.microsoft.com/office/drawing/2014/main" id="{74F130F0-683D-E41D-FD43-07582CA98163}"/>
              </a:ext>
            </a:extLst>
          </p:cNvPr>
          <p:cNvPicPr>
            <a:picLocks noChangeAspect="1"/>
          </p:cNvPicPr>
          <p:nvPr/>
        </p:nvPicPr>
        <p:blipFill>
          <a:blip r:embed="rId3"/>
          <a:stretch>
            <a:fillRect/>
          </a:stretch>
        </p:blipFill>
        <p:spPr>
          <a:xfrm>
            <a:off x="4258102" y="3245419"/>
            <a:ext cx="7125472" cy="3333307"/>
          </a:xfrm>
          <a:prstGeom prst="rect">
            <a:avLst/>
          </a:prstGeom>
        </p:spPr>
      </p:pic>
    </p:spTree>
    <p:extLst>
      <p:ext uri="{BB962C8B-B14F-4D97-AF65-F5344CB8AC3E}">
        <p14:creationId xmlns:p14="http://schemas.microsoft.com/office/powerpoint/2010/main" val="3124739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D49C751-1B17-EED2-7667-96CC997A697A}"/>
              </a:ext>
            </a:extLst>
          </p:cNvPr>
          <p:cNvSpPr>
            <a:spLocks noGrp="1"/>
          </p:cNvSpPr>
          <p:nvPr>
            <p:ph type="sldNum" sz="quarter" idx="11"/>
          </p:nvPr>
        </p:nvSpPr>
        <p:spPr/>
        <p:txBody>
          <a:bodyPr/>
          <a:lstStyle/>
          <a:p>
            <a:pPr rtl="0"/>
            <a:fld id="{EECC7194-A4D0-457B-9D3E-53681723AFF7}" type="slidenum">
              <a:rPr lang="ru-RU" noProof="0" smtClean="0"/>
              <a:pPr rtl="0"/>
              <a:t>79</a:t>
            </a:fld>
            <a:endParaRPr lang="ru-RU" noProof="0"/>
          </a:p>
        </p:txBody>
      </p:sp>
      <p:sp>
        <p:nvSpPr>
          <p:cNvPr id="4" name="Заголовок 3">
            <a:extLst>
              <a:ext uri="{FF2B5EF4-FFF2-40B4-BE49-F238E27FC236}">
                <a16:creationId xmlns:a16="http://schemas.microsoft.com/office/drawing/2014/main" id="{F60E0589-E466-B8C5-3F18-1839652FFE1E}"/>
              </a:ext>
            </a:extLst>
          </p:cNvPr>
          <p:cNvSpPr>
            <a:spLocks noGrp="1"/>
          </p:cNvSpPr>
          <p:nvPr>
            <p:ph type="title"/>
          </p:nvPr>
        </p:nvSpPr>
        <p:spPr/>
        <p:txBody>
          <a:bodyPr/>
          <a:lstStyle/>
          <a:p>
            <a:r>
              <a:rPr lang="ru-RU" dirty="0"/>
              <a:t>Кластеризация</a:t>
            </a:r>
          </a:p>
        </p:txBody>
      </p:sp>
      <p:sp>
        <p:nvSpPr>
          <p:cNvPr id="6" name="TextBox 5">
            <a:extLst>
              <a:ext uri="{FF2B5EF4-FFF2-40B4-BE49-F238E27FC236}">
                <a16:creationId xmlns:a16="http://schemas.microsoft.com/office/drawing/2014/main" id="{A257C91A-AC34-B7A5-7E12-C838139B69C8}"/>
              </a:ext>
            </a:extLst>
          </p:cNvPr>
          <p:cNvSpPr txBox="1"/>
          <p:nvPr/>
        </p:nvSpPr>
        <p:spPr>
          <a:xfrm>
            <a:off x="923982" y="1440077"/>
            <a:ext cx="10366394" cy="1200329"/>
          </a:xfrm>
          <a:prstGeom prst="rect">
            <a:avLst/>
          </a:prstGeom>
          <a:noFill/>
        </p:spPr>
        <p:txBody>
          <a:bodyPr wrap="square">
            <a:spAutoFit/>
          </a:bodyPr>
          <a:lstStyle/>
          <a:p>
            <a:r>
              <a:rPr lang="ru-RU" dirty="0"/>
              <a:t>Кластеризация – это разбиение элементов некоторого множества на группы на основе</a:t>
            </a:r>
          </a:p>
          <a:p>
            <a:r>
              <a:rPr lang="ru-RU" dirty="0"/>
              <a:t>их схожести. Задача кластеризации состоит в разбиении объектов из X на несколько</a:t>
            </a:r>
          </a:p>
          <a:p>
            <a:r>
              <a:rPr lang="ru-RU" dirty="0"/>
              <a:t>подмножеств (кластеров), в которых объекты более схожи между собой, чем с</a:t>
            </a:r>
          </a:p>
          <a:p>
            <a:r>
              <a:rPr lang="ru-RU" dirty="0"/>
              <a:t>объектами из других кластеров.</a:t>
            </a:r>
          </a:p>
        </p:txBody>
      </p:sp>
      <p:pic>
        <p:nvPicPr>
          <p:cNvPr id="8" name="Рисунок 7">
            <a:extLst>
              <a:ext uri="{FF2B5EF4-FFF2-40B4-BE49-F238E27FC236}">
                <a16:creationId xmlns:a16="http://schemas.microsoft.com/office/drawing/2014/main" id="{CD9E7A84-FDCF-E211-B501-EAC3FFC81EAF}"/>
              </a:ext>
            </a:extLst>
          </p:cNvPr>
          <p:cNvPicPr>
            <a:picLocks noChangeAspect="1"/>
          </p:cNvPicPr>
          <p:nvPr/>
        </p:nvPicPr>
        <p:blipFill>
          <a:blip r:embed="rId2"/>
          <a:stretch>
            <a:fillRect/>
          </a:stretch>
        </p:blipFill>
        <p:spPr>
          <a:xfrm>
            <a:off x="1522175" y="2757108"/>
            <a:ext cx="8829822" cy="3709398"/>
          </a:xfrm>
          <a:prstGeom prst="rect">
            <a:avLst/>
          </a:prstGeom>
        </p:spPr>
      </p:pic>
    </p:spTree>
    <p:extLst>
      <p:ext uri="{BB962C8B-B14F-4D97-AF65-F5344CB8AC3E}">
        <p14:creationId xmlns:p14="http://schemas.microsoft.com/office/powerpoint/2010/main" val="3564581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припаркован, наружный объект, ночь, окружен&#10;&#10;Автоматически созданное описание">
            <a:extLst>
              <a:ext uri="{FF2B5EF4-FFF2-40B4-BE49-F238E27FC236}">
                <a16:creationId xmlns:a16="http://schemas.microsoft.com/office/drawing/2014/main" id="{3556B757-F449-4297-91CA-A148EF6D3410}"/>
              </a:ext>
            </a:extLst>
          </p:cNvPr>
          <p:cNvPicPr>
            <a:picLocks noGrp="1" noChangeAspect="1"/>
          </p:cNvPicPr>
          <p:nvPr>
            <p:ph type="pic" sz="quarter" idx="12"/>
          </p:nvPr>
        </p:nvPicPr>
        <p:blipFill>
          <a:blip r:embed="rId2">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l="44" r="44"/>
          <a:stretch>
            <a:fillRect/>
          </a:stretch>
        </p:blipFill>
        <p:spPr>
          <a:solidFill>
            <a:schemeClr val="bg1"/>
          </a:solidFill>
        </p:spPr>
      </p:pic>
      <p:sp>
        <p:nvSpPr>
          <p:cNvPr id="5" name="Заголовок 4">
            <a:extLst>
              <a:ext uri="{FF2B5EF4-FFF2-40B4-BE49-F238E27FC236}">
                <a16:creationId xmlns:a16="http://schemas.microsoft.com/office/drawing/2014/main" id="{92C6ED88-A5B8-4FEC-AAC0-F5758F31C853}"/>
              </a:ext>
            </a:extLst>
          </p:cNvPr>
          <p:cNvSpPr>
            <a:spLocks noGrp="1"/>
          </p:cNvSpPr>
          <p:nvPr>
            <p:ph type="ctrTitle"/>
          </p:nvPr>
        </p:nvSpPr>
        <p:spPr>
          <a:xfrm>
            <a:off x="2554119" y="0"/>
            <a:ext cx="9672000" cy="6857999"/>
          </a:xfrm>
          <a:solidFill>
            <a:schemeClr val="bg1">
              <a:alpha val="70000"/>
            </a:schemeClr>
          </a:solidFill>
        </p:spPr>
        <p:txBody>
          <a:bodyPr anchor="ctr">
            <a:normAutofit/>
          </a:bodyPr>
          <a:lstStyle/>
          <a:p>
            <a:r>
              <a:rPr lang="ru-RU" dirty="0">
                <a:solidFill>
                  <a:schemeClr val="tx1"/>
                </a:solidFill>
              </a:rPr>
              <a:t>Что такое </a:t>
            </a:r>
            <a:br>
              <a:rPr lang="ru-RU" dirty="0">
                <a:solidFill>
                  <a:schemeClr val="tx1"/>
                </a:solidFill>
              </a:rPr>
            </a:br>
            <a:r>
              <a:rPr lang="ru-RU" dirty="0">
                <a:solidFill>
                  <a:schemeClr val="tx1"/>
                </a:solidFill>
              </a:rPr>
              <a:t>Искусственный Интеллект </a:t>
            </a:r>
            <a:r>
              <a:rPr lang="en-US" dirty="0">
                <a:solidFill>
                  <a:schemeClr val="tx1"/>
                </a:solidFill>
              </a:rPr>
              <a:t>?</a:t>
            </a:r>
            <a:endParaRPr lang="ru-RU" dirty="0">
              <a:solidFill>
                <a:schemeClr val="tx1"/>
              </a:solidFill>
            </a:endParaRPr>
          </a:p>
        </p:txBody>
      </p:sp>
      <p:sp>
        <p:nvSpPr>
          <p:cNvPr id="4" name="Номер слайда 3">
            <a:extLst>
              <a:ext uri="{FF2B5EF4-FFF2-40B4-BE49-F238E27FC236}">
                <a16:creationId xmlns:a16="http://schemas.microsoft.com/office/drawing/2014/main" id="{51016C2B-4D37-45D0-BAC7-B036CAA3D601}"/>
              </a:ext>
            </a:extLst>
          </p:cNvPr>
          <p:cNvSpPr>
            <a:spLocks noGrp="1"/>
          </p:cNvSpPr>
          <p:nvPr>
            <p:ph type="sldNum" sz="quarter" idx="11"/>
          </p:nvPr>
        </p:nvSpPr>
        <p:spPr/>
        <p:txBody>
          <a:bodyPr anchor="ctr">
            <a:normAutofit/>
          </a:bodyPr>
          <a:lstStyle/>
          <a:p>
            <a:pPr rtl="0">
              <a:spcAft>
                <a:spcPts val="600"/>
              </a:spcAft>
            </a:pPr>
            <a:fld id="{EECC7194-A4D0-457B-9D3E-53681723AFF7}" type="slidenum">
              <a:rPr lang="ru-RU" noProof="0" smtClean="0"/>
              <a:pPr rtl="0">
                <a:spcAft>
                  <a:spcPts val="600"/>
                </a:spcAft>
              </a:pPr>
              <a:t>8</a:t>
            </a:fld>
            <a:endParaRPr lang="ru-RU" noProof="0"/>
          </a:p>
        </p:txBody>
      </p:sp>
    </p:spTree>
    <p:extLst>
      <p:ext uri="{BB962C8B-B14F-4D97-AF65-F5344CB8AC3E}">
        <p14:creationId xmlns:p14="http://schemas.microsoft.com/office/powerpoint/2010/main" val="2396428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E9A3FCE-AF49-52F7-9802-693E73893E22}"/>
              </a:ext>
            </a:extLst>
          </p:cNvPr>
          <p:cNvSpPr>
            <a:spLocks noGrp="1"/>
          </p:cNvSpPr>
          <p:nvPr>
            <p:ph type="sldNum" sz="quarter" idx="11"/>
          </p:nvPr>
        </p:nvSpPr>
        <p:spPr/>
        <p:txBody>
          <a:bodyPr/>
          <a:lstStyle/>
          <a:p>
            <a:pPr rtl="0"/>
            <a:fld id="{EECC7194-A4D0-457B-9D3E-53681723AFF7}" type="slidenum">
              <a:rPr lang="ru-RU" noProof="0" smtClean="0"/>
              <a:pPr rtl="0"/>
              <a:t>80</a:t>
            </a:fld>
            <a:endParaRPr lang="ru-RU" noProof="0"/>
          </a:p>
        </p:txBody>
      </p:sp>
      <p:sp>
        <p:nvSpPr>
          <p:cNvPr id="6" name="TextBox 5">
            <a:extLst>
              <a:ext uri="{FF2B5EF4-FFF2-40B4-BE49-F238E27FC236}">
                <a16:creationId xmlns:a16="http://schemas.microsoft.com/office/drawing/2014/main" id="{C68AF134-BD2B-634C-481B-B95D8F6559DF}"/>
              </a:ext>
            </a:extLst>
          </p:cNvPr>
          <p:cNvSpPr txBox="1"/>
          <p:nvPr/>
        </p:nvSpPr>
        <p:spPr>
          <a:xfrm>
            <a:off x="392862" y="315360"/>
            <a:ext cx="11061777" cy="646331"/>
          </a:xfrm>
          <a:prstGeom prst="rect">
            <a:avLst/>
          </a:prstGeom>
          <a:noFill/>
        </p:spPr>
        <p:txBody>
          <a:bodyPr wrap="square">
            <a:spAutoFit/>
          </a:bodyPr>
          <a:lstStyle/>
          <a:p>
            <a:r>
              <a:rPr lang="ru-RU" dirty="0"/>
              <a:t>Процедура кластеризации – зависит от меры сходства или не</a:t>
            </a:r>
            <a:r>
              <a:rPr lang="en-US" dirty="0"/>
              <a:t> </a:t>
            </a:r>
            <a:r>
              <a:rPr lang="ru-RU" dirty="0"/>
              <a:t>сходства. </a:t>
            </a:r>
            <a:endParaRPr lang="en-US" dirty="0"/>
          </a:p>
          <a:p>
            <a:r>
              <a:rPr lang="ru-RU" dirty="0"/>
              <a:t>Такие меры выражаются виде функций расстояний,</a:t>
            </a:r>
            <a:r>
              <a:rPr lang="en-US" dirty="0"/>
              <a:t> </a:t>
            </a:r>
            <a:r>
              <a:rPr lang="ru-RU" dirty="0"/>
              <a:t>выраженных в виде той или иной функции.</a:t>
            </a:r>
          </a:p>
        </p:txBody>
      </p:sp>
      <p:pic>
        <p:nvPicPr>
          <p:cNvPr id="8" name="Рисунок 7">
            <a:extLst>
              <a:ext uri="{FF2B5EF4-FFF2-40B4-BE49-F238E27FC236}">
                <a16:creationId xmlns:a16="http://schemas.microsoft.com/office/drawing/2014/main" id="{C48425E7-35F0-2535-5AA0-4665E19CAF62}"/>
              </a:ext>
            </a:extLst>
          </p:cNvPr>
          <p:cNvPicPr>
            <a:picLocks noChangeAspect="1"/>
          </p:cNvPicPr>
          <p:nvPr/>
        </p:nvPicPr>
        <p:blipFill>
          <a:blip r:embed="rId2"/>
          <a:stretch>
            <a:fillRect/>
          </a:stretch>
        </p:blipFill>
        <p:spPr>
          <a:xfrm>
            <a:off x="345763" y="1215778"/>
            <a:ext cx="5270292" cy="3424093"/>
          </a:xfrm>
          <a:prstGeom prst="rect">
            <a:avLst/>
          </a:prstGeom>
        </p:spPr>
      </p:pic>
      <p:pic>
        <p:nvPicPr>
          <p:cNvPr id="10" name="Рисунок 9">
            <a:extLst>
              <a:ext uri="{FF2B5EF4-FFF2-40B4-BE49-F238E27FC236}">
                <a16:creationId xmlns:a16="http://schemas.microsoft.com/office/drawing/2014/main" id="{2243EA8D-95E4-2CA5-C14C-9A6C8962CBED}"/>
              </a:ext>
            </a:extLst>
          </p:cNvPr>
          <p:cNvPicPr>
            <a:picLocks noChangeAspect="1"/>
          </p:cNvPicPr>
          <p:nvPr/>
        </p:nvPicPr>
        <p:blipFill>
          <a:blip r:embed="rId3"/>
          <a:stretch>
            <a:fillRect/>
          </a:stretch>
        </p:blipFill>
        <p:spPr>
          <a:xfrm>
            <a:off x="6259062" y="2797790"/>
            <a:ext cx="4897105" cy="3530221"/>
          </a:xfrm>
          <a:prstGeom prst="rect">
            <a:avLst/>
          </a:prstGeom>
        </p:spPr>
      </p:pic>
    </p:spTree>
    <p:extLst>
      <p:ext uri="{BB962C8B-B14F-4D97-AF65-F5344CB8AC3E}">
        <p14:creationId xmlns:p14="http://schemas.microsoft.com/office/powerpoint/2010/main" val="3371795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659A2584-1E6D-2444-48BA-8461507A60CC}"/>
              </a:ext>
            </a:extLst>
          </p:cNvPr>
          <p:cNvSpPr>
            <a:spLocks noGrp="1"/>
          </p:cNvSpPr>
          <p:nvPr>
            <p:ph type="sldNum" sz="quarter" idx="11"/>
          </p:nvPr>
        </p:nvSpPr>
        <p:spPr/>
        <p:txBody>
          <a:bodyPr/>
          <a:lstStyle/>
          <a:p>
            <a:pPr rtl="0"/>
            <a:fld id="{EECC7194-A4D0-457B-9D3E-53681723AFF7}" type="slidenum">
              <a:rPr lang="ru-RU" noProof="0" smtClean="0"/>
              <a:pPr rtl="0"/>
              <a:t>81</a:t>
            </a:fld>
            <a:endParaRPr lang="ru-RU" noProof="0"/>
          </a:p>
        </p:txBody>
      </p:sp>
      <p:sp>
        <p:nvSpPr>
          <p:cNvPr id="4" name="Заголовок 3">
            <a:extLst>
              <a:ext uri="{FF2B5EF4-FFF2-40B4-BE49-F238E27FC236}">
                <a16:creationId xmlns:a16="http://schemas.microsoft.com/office/drawing/2014/main" id="{DAD19C2F-86ED-B07D-8FF6-B710F4A9CD71}"/>
              </a:ext>
            </a:extLst>
          </p:cNvPr>
          <p:cNvSpPr>
            <a:spLocks noGrp="1"/>
          </p:cNvSpPr>
          <p:nvPr>
            <p:ph type="title"/>
          </p:nvPr>
        </p:nvSpPr>
        <p:spPr/>
        <p:txBody>
          <a:bodyPr/>
          <a:lstStyle/>
          <a:p>
            <a:r>
              <a:rPr lang="ru-RU" dirty="0"/>
              <a:t>Направления в кластерном анализе</a:t>
            </a:r>
          </a:p>
        </p:txBody>
      </p:sp>
      <p:sp>
        <p:nvSpPr>
          <p:cNvPr id="6" name="TextBox 5">
            <a:extLst>
              <a:ext uri="{FF2B5EF4-FFF2-40B4-BE49-F238E27FC236}">
                <a16:creationId xmlns:a16="http://schemas.microsoft.com/office/drawing/2014/main" id="{292C6109-1A5C-A612-FD8C-AFFD6EDE10BB}"/>
              </a:ext>
            </a:extLst>
          </p:cNvPr>
          <p:cNvSpPr txBox="1"/>
          <p:nvPr/>
        </p:nvSpPr>
        <p:spPr>
          <a:xfrm>
            <a:off x="268297" y="1386362"/>
            <a:ext cx="11794118" cy="5078313"/>
          </a:xfrm>
          <a:prstGeom prst="rect">
            <a:avLst/>
          </a:prstGeom>
          <a:noFill/>
        </p:spPr>
        <p:txBody>
          <a:bodyPr wrap="square">
            <a:spAutoFit/>
          </a:bodyPr>
          <a:lstStyle/>
          <a:p>
            <a:r>
              <a:rPr lang="en-US" b="1" dirty="0"/>
              <a:t>Partitioning approach: </a:t>
            </a:r>
            <a:r>
              <a:rPr lang="ru-RU" dirty="0"/>
              <a:t>плоская кластеризация - предполагает разделение объектов на кластеры сразу,</a:t>
            </a:r>
          </a:p>
          <a:p>
            <a:r>
              <a:rPr lang="ru-RU" dirty="0"/>
              <a:t>причем один объект относится только к одному кластеру.</a:t>
            </a:r>
          </a:p>
          <a:p>
            <a:r>
              <a:rPr lang="en-US" i="1" dirty="0"/>
              <a:t>Typical methods: </a:t>
            </a:r>
            <a:r>
              <a:rPr lang="en-US" dirty="0"/>
              <a:t>K-means, k-medoids, CLARANS</a:t>
            </a:r>
            <a:endParaRPr lang="ru-RU" dirty="0"/>
          </a:p>
          <a:p>
            <a:endParaRPr lang="en-US" dirty="0"/>
          </a:p>
          <a:p>
            <a:r>
              <a:rPr lang="en-US" b="1" dirty="0"/>
              <a:t>Fuzzy approach: </a:t>
            </a:r>
            <a:r>
              <a:rPr lang="ru-RU" dirty="0"/>
              <a:t>Метод нечеткой кластеризации позволяет разбить имеющееся множество объектов</a:t>
            </a:r>
          </a:p>
          <a:p>
            <a:r>
              <a:rPr lang="en-US" dirty="0"/>
              <a:t>p </a:t>
            </a:r>
            <a:r>
              <a:rPr lang="ru-RU" dirty="0"/>
              <a:t>на заданное число нечетких множеств, то есть один и тот же объект может принадлежать разным</a:t>
            </a:r>
          </a:p>
          <a:p>
            <a:r>
              <a:rPr lang="ru-RU" dirty="0"/>
              <a:t>классам. Принадлежность характеризуется степенью принадлежности, например вероятностью.</a:t>
            </a:r>
          </a:p>
          <a:p>
            <a:r>
              <a:rPr lang="en-US" i="1" dirty="0"/>
              <a:t>Typical methods:</a:t>
            </a:r>
            <a:r>
              <a:rPr lang="ru-RU" i="1" dirty="0"/>
              <a:t> </a:t>
            </a:r>
            <a:r>
              <a:rPr lang="en-US" dirty="0"/>
              <a:t>C-means (C-</a:t>
            </a:r>
            <a:r>
              <a:rPr lang="ru-RU" dirty="0"/>
              <a:t>средних)</a:t>
            </a:r>
          </a:p>
          <a:p>
            <a:endParaRPr lang="ru-RU" dirty="0"/>
          </a:p>
          <a:p>
            <a:r>
              <a:rPr lang="en-US" b="1" dirty="0"/>
              <a:t>Hierarchical approach:</a:t>
            </a:r>
          </a:p>
          <a:p>
            <a:r>
              <a:rPr lang="ru-RU" dirty="0"/>
              <a:t>Восходящая/нисходящая кластеризации: Иерархическая кластеризация (восходящая) -</a:t>
            </a:r>
          </a:p>
          <a:p>
            <a:r>
              <a:rPr lang="ru-RU" dirty="0"/>
              <a:t>допускаем наличие </a:t>
            </a:r>
            <a:r>
              <a:rPr lang="ru-RU" dirty="0" err="1"/>
              <a:t>подкластеров</a:t>
            </a:r>
            <a:r>
              <a:rPr lang="ru-RU" dirty="0"/>
              <a:t>, осуществляется в несколько приемов, в результате образуется</a:t>
            </a:r>
          </a:p>
          <a:p>
            <a:r>
              <a:rPr lang="ru-RU" dirty="0"/>
              <a:t>в иерархическое дерево (</a:t>
            </a:r>
            <a:r>
              <a:rPr lang="ru-RU" dirty="0" err="1"/>
              <a:t>дендрограмму</a:t>
            </a:r>
            <a:r>
              <a:rPr lang="ru-RU" dirty="0"/>
              <a:t>).</a:t>
            </a:r>
          </a:p>
          <a:p>
            <a:r>
              <a:rPr lang="en-US" i="1" dirty="0"/>
              <a:t>Typical methods: </a:t>
            </a:r>
            <a:r>
              <a:rPr lang="en-US" dirty="0"/>
              <a:t>Hierarchical, Diana, Agnes, BIRCH, ROCK, CAMELEON</a:t>
            </a:r>
            <a:endParaRPr lang="ru-RU" dirty="0"/>
          </a:p>
          <a:p>
            <a:endParaRPr lang="en-US" dirty="0"/>
          </a:p>
          <a:p>
            <a:r>
              <a:rPr lang="en-US" b="1" dirty="0"/>
              <a:t>Density-based approach:</a:t>
            </a:r>
          </a:p>
          <a:p>
            <a:r>
              <a:rPr lang="en-US" dirty="0"/>
              <a:t>Based on connectivity and density functions</a:t>
            </a:r>
          </a:p>
          <a:p>
            <a:r>
              <a:rPr lang="en-US" i="1" dirty="0"/>
              <a:t>Typical methods: </a:t>
            </a:r>
            <a:r>
              <a:rPr lang="en-US" dirty="0"/>
              <a:t>DBSACN, OPTICS, </a:t>
            </a:r>
            <a:r>
              <a:rPr lang="en-US" dirty="0" err="1"/>
              <a:t>DenClue</a:t>
            </a:r>
            <a:endParaRPr lang="ru-RU" dirty="0"/>
          </a:p>
        </p:txBody>
      </p:sp>
    </p:spTree>
    <p:extLst>
      <p:ext uri="{BB962C8B-B14F-4D97-AF65-F5344CB8AC3E}">
        <p14:creationId xmlns:p14="http://schemas.microsoft.com/office/powerpoint/2010/main" val="30964826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FBF8C59-80C5-6662-2E4B-F2244C42E03B}"/>
              </a:ext>
            </a:extLst>
          </p:cNvPr>
          <p:cNvSpPr>
            <a:spLocks noGrp="1"/>
          </p:cNvSpPr>
          <p:nvPr>
            <p:ph type="sldNum" sz="quarter" idx="11"/>
          </p:nvPr>
        </p:nvSpPr>
        <p:spPr/>
        <p:txBody>
          <a:bodyPr/>
          <a:lstStyle/>
          <a:p>
            <a:pPr rtl="0"/>
            <a:fld id="{EECC7194-A4D0-457B-9D3E-53681723AFF7}" type="slidenum">
              <a:rPr lang="ru-RU" noProof="0" smtClean="0"/>
              <a:pPr rtl="0"/>
              <a:t>82</a:t>
            </a:fld>
            <a:endParaRPr lang="ru-RU" noProof="0"/>
          </a:p>
        </p:txBody>
      </p:sp>
      <p:sp>
        <p:nvSpPr>
          <p:cNvPr id="4" name="Заголовок 3">
            <a:extLst>
              <a:ext uri="{FF2B5EF4-FFF2-40B4-BE49-F238E27FC236}">
                <a16:creationId xmlns:a16="http://schemas.microsoft.com/office/drawing/2014/main" id="{6812BC09-60CC-CEFF-18DE-84FE03896984}"/>
              </a:ext>
            </a:extLst>
          </p:cNvPr>
          <p:cNvSpPr>
            <a:spLocks noGrp="1"/>
          </p:cNvSpPr>
          <p:nvPr>
            <p:ph type="title"/>
          </p:nvPr>
        </p:nvSpPr>
        <p:spPr/>
        <p:txBody>
          <a:bodyPr/>
          <a:lstStyle/>
          <a:p>
            <a:r>
              <a:rPr lang="ru-RU" dirty="0"/>
              <a:t>Применение кластерного анализа</a:t>
            </a:r>
          </a:p>
        </p:txBody>
      </p:sp>
      <p:sp>
        <p:nvSpPr>
          <p:cNvPr id="6" name="TextBox 5">
            <a:extLst>
              <a:ext uri="{FF2B5EF4-FFF2-40B4-BE49-F238E27FC236}">
                <a16:creationId xmlns:a16="http://schemas.microsoft.com/office/drawing/2014/main" id="{354CEB7A-E1BA-1886-77A0-99CF7BD3BBA6}"/>
              </a:ext>
            </a:extLst>
          </p:cNvPr>
          <p:cNvSpPr txBox="1"/>
          <p:nvPr/>
        </p:nvSpPr>
        <p:spPr>
          <a:xfrm>
            <a:off x="168369" y="1525499"/>
            <a:ext cx="7995525" cy="4247317"/>
          </a:xfrm>
          <a:prstGeom prst="rect">
            <a:avLst/>
          </a:prstGeom>
          <a:noFill/>
        </p:spPr>
        <p:txBody>
          <a:bodyPr wrap="square">
            <a:spAutoFit/>
          </a:bodyPr>
          <a:lstStyle/>
          <a:p>
            <a:pPr marL="342900" indent="-342900">
              <a:buAutoNum type="arabicPeriod"/>
            </a:pPr>
            <a:r>
              <a:rPr lang="ru-RU" dirty="0"/>
              <a:t>Статистика </a:t>
            </a:r>
          </a:p>
          <a:p>
            <a:pPr marL="342900" indent="-342900">
              <a:buAutoNum type="arabicPeriod"/>
            </a:pPr>
            <a:r>
              <a:rPr lang="ru-RU" dirty="0"/>
              <a:t>Распознавание образов </a:t>
            </a:r>
          </a:p>
          <a:p>
            <a:pPr marL="342900" indent="-342900">
              <a:buAutoNum type="arabicPeriod"/>
            </a:pPr>
            <a:r>
              <a:rPr lang="ru-RU" dirty="0"/>
              <a:t>Финансовая математика </a:t>
            </a:r>
          </a:p>
          <a:p>
            <a:pPr marL="342900" indent="-342900">
              <a:buAutoNum type="arabicPeriod"/>
            </a:pPr>
            <a:r>
              <a:rPr lang="ru-RU" dirty="0"/>
              <a:t>Автоматическая классификация в различных областях науки (например, в археологи, биологии (кластеризация видов животных и растений)) </a:t>
            </a:r>
          </a:p>
          <a:p>
            <a:pPr marL="342900" indent="-342900">
              <a:buAutoNum type="arabicPeriod"/>
            </a:pPr>
            <a:r>
              <a:rPr lang="ru-RU" dirty="0"/>
              <a:t> Маркетинг. Маркетологи выделяют группы с целью оптимизации рекламной деятельности, оптимизации логистической деятельности. </a:t>
            </a:r>
          </a:p>
          <a:p>
            <a:pPr marL="342900" indent="-342900">
              <a:buAutoNum type="arabicPeriod"/>
            </a:pPr>
            <a:r>
              <a:rPr lang="ru-RU" dirty="0"/>
              <a:t>Исследование свойств ДНК </a:t>
            </a:r>
          </a:p>
          <a:p>
            <a:pPr marL="342900" indent="-342900">
              <a:buAutoNum type="arabicPeriod"/>
            </a:pPr>
            <a:r>
              <a:rPr lang="ru-RU" dirty="0"/>
              <a:t>Страхование (цель выделения групп населения и соотнесение групп с </a:t>
            </a:r>
            <a:r>
              <a:rPr lang="ru-RU" dirty="0" err="1"/>
              <a:t>геогрф</a:t>
            </a:r>
            <a:r>
              <a:rPr lang="ru-RU" dirty="0"/>
              <a:t>. расположением, заработком, семейным статусом и другой..) </a:t>
            </a:r>
          </a:p>
          <a:p>
            <a:pPr marL="342900" indent="-342900">
              <a:buAutoNum type="arabicPeriod"/>
            </a:pPr>
            <a:r>
              <a:rPr lang="ru-RU" dirty="0"/>
              <a:t> Городское планирование. </a:t>
            </a:r>
          </a:p>
          <a:p>
            <a:pPr marL="342900" indent="-342900">
              <a:buAutoNum type="arabicPeriod"/>
            </a:pPr>
            <a:r>
              <a:rPr lang="ru-RU" dirty="0"/>
              <a:t>Финансовое планирование города, района….</a:t>
            </a:r>
          </a:p>
          <a:p>
            <a:pPr marL="342900" indent="-342900">
              <a:buAutoNum type="arabicPeriod"/>
            </a:pPr>
            <a:r>
              <a:rPr lang="ru-RU" dirty="0"/>
              <a:t>Социологические исследования.</a:t>
            </a:r>
          </a:p>
        </p:txBody>
      </p:sp>
    </p:spTree>
    <p:extLst>
      <p:ext uri="{BB962C8B-B14F-4D97-AF65-F5344CB8AC3E}">
        <p14:creationId xmlns:p14="http://schemas.microsoft.com/office/powerpoint/2010/main" val="1785611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76F646D4-4CE5-1872-E343-AD331FE813DC}"/>
              </a:ext>
            </a:extLst>
          </p:cNvPr>
          <p:cNvSpPr>
            <a:spLocks noGrp="1"/>
          </p:cNvSpPr>
          <p:nvPr>
            <p:ph type="sldNum" sz="quarter" idx="11"/>
          </p:nvPr>
        </p:nvSpPr>
        <p:spPr/>
        <p:txBody>
          <a:bodyPr/>
          <a:lstStyle/>
          <a:p>
            <a:pPr rtl="0"/>
            <a:fld id="{EECC7194-A4D0-457B-9D3E-53681723AFF7}" type="slidenum">
              <a:rPr lang="ru-RU" noProof="0" smtClean="0"/>
              <a:pPr rtl="0"/>
              <a:t>83</a:t>
            </a:fld>
            <a:endParaRPr lang="ru-RU" noProof="0"/>
          </a:p>
        </p:txBody>
      </p:sp>
      <p:sp>
        <p:nvSpPr>
          <p:cNvPr id="4" name="Заголовок 3">
            <a:extLst>
              <a:ext uri="{FF2B5EF4-FFF2-40B4-BE49-F238E27FC236}">
                <a16:creationId xmlns:a16="http://schemas.microsoft.com/office/drawing/2014/main" id="{7170A80A-A0BF-6655-4086-0137ACBEF9F1}"/>
              </a:ext>
            </a:extLst>
          </p:cNvPr>
          <p:cNvSpPr>
            <a:spLocks noGrp="1"/>
          </p:cNvSpPr>
          <p:nvPr>
            <p:ph type="title"/>
          </p:nvPr>
        </p:nvSpPr>
        <p:spPr>
          <a:xfrm>
            <a:off x="683887" y="791760"/>
            <a:ext cx="10951441" cy="370166"/>
          </a:xfrm>
        </p:spPr>
        <p:txBody>
          <a:bodyPr>
            <a:normAutofit fontScale="90000"/>
          </a:bodyPr>
          <a:lstStyle/>
          <a:p>
            <a:r>
              <a:rPr lang="ru-RU" dirty="0"/>
              <a:t>Результат кластерного анализа сильно зависит от алгоритма!!</a:t>
            </a:r>
          </a:p>
        </p:txBody>
      </p:sp>
      <p:pic>
        <p:nvPicPr>
          <p:cNvPr id="6" name="Рисунок 5">
            <a:extLst>
              <a:ext uri="{FF2B5EF4-FFF2-40B4-BE49-F238E27FC236}">
                <a16:creationId xmlns:a16="http://schemas.microsoft.com/office/drawing/2014/main" id="{6445B35C-9DAD-C994-CFB6-962B8F13FE2A}"/>
              </a:ext>
            </a:extLst>
          </p:cNvPr>
          <p:cNvPicPr>
            <a:picLocks noChangeAspect="1"/>
          </p:cNvPicPr>
          <p:nvPr/>
        </p:nvPicPr>
        <p:blipFill>
          <a:blip r:embed="rId2"/>
          <a:stretch>
            <a:fillRect/>
          </a:stretch>
        </p:blipFill>
        <p:spPr>
          <a:xfrm>
            <a:off x="148331" y="1624083"/>
            <a:ext cx="6956729" cy="3960765"/>
          </a:xfrm>
          <a:prstGeom prst="rect">
            <a:avLst/>
          </a:prstGeom>
        </p:spPr>
      </p:pic>
      <p:pic>
        <p:nvPicPr>
          <p:cNvPr id="8" name="Рисунок 7">
            <a:extLst>
              <a:ext uri="{FF2B5EF4-FFF2-40B4-BE49-F238E27FC236}">
                <a16:creationId xmlns:a16="http://schemas.microsoft.com/office/drawing/2014/main" id="{D7DE0182-9980-7331-A11F-D1A8DDFBF11E}"/>
              </a:ext>
            </a:extLst>
          </p:cNvPr>
          <p:cNvPicPr>
            <a:picLocks noChangeAspect="1"/>
          </p:cNvPicPr>
          <p:nvPr/>
        </p:nvPicPr>
        <p:blipFill>
          <a:blip r:embed="rId3"/>
          <a:stretch>
            <a:fillRect/>
          </a:stretch>
        </p:blipFill>
        <p:spPr>
          <a:xfrm>
            <a:off x="6844352" y="1703694"/>
            <a:ext cx="5134950" cy="3881154"/>
          </a:xfrm>
          <a:prstGeom prst="rect">
            <a:avLst/>
          </a:prstGeom>
        </p:spPr>
      </p:pic>
      <p:sp>
        <p:nvSpPr>
          <p:cNvPr id="9" name="TextBox 8">
            <a:extLst>
              <a:ext uri="{FF2B5EF4-FFF2-40B4-BE49-F238E27FC236}">
                <a16:creationId xmlns:a16="http://schemas.microsoft.com/office/drawing/2014/main" id="{231DC2A3-764C-7498-3798-4451D19FDA2D}"/>
              </a:ext>
            </a:extLst>
          </p:cNvPr>
          <p:cNvSpPr txBox="1"/>
          <p:nvPr/>
        </p:nvSpPr>
        <p:spPr>
          <a:xfrm>
            <a:off x="580029" y="5882185"/>
            <a:ext cx="11115529" cy="646331"/>
          </a:xfrm>
          <a:prstGeom prst="rect">
            <a:avLst/>
          </a:prstGeom>
          <a:noFill/>
        </p:spPr>
        <p:txBody>
          <a:bodyPr wrap="square" rtlCol="0">
            <a:spAutoFit/>
          </a:bodyPr>
          <a:lstStyle/>
          <a:p>
            <a:r>
              <a:rPr lang="ru-RU" b="0" i="0" dirty="0">
                <a:solidFill>
                  <a:srgbClr val="000000"/>
                </a:solidFill>
                <a:effectLst/>
                <a:latin typeface="Gregor"/>
              </a:rPr>
              <a:t>Результаты кластерного анализа </a:t>
            </a:r>
            <a:r>
              <a:rPr lang="ru-RU" b="0" i="1" dirty="0">
                <a:solidFill>
                  <a:srgbClr val="000000"/>
                </a:solidFill>
                <a:effectLst/>
                <a:latin typeface="Gregor"/>
              </a:rPr>
              <a:t>k</a:t>
            </a:r>
            <a:r>
              <a:rPr lang="ru-RU" b="0" i="0" dirty="0">
                <a:solidFill>
                  <a:srgbClr val="000000"/>
                </a:solidFill>
                <a:effectLst/>
                <a:latin typeface="Gregor"/>
              </a:rPr>
              <a:t>-средних для семи кластеров (</a:t>
            </a:r>
            <a:r>
              <a:rPr lang="ru-RU" b="0" i="1" dirty="0">
                <a:solidFill>
                  <a:srgbClr val="000000"/>
                </a:solidFill>
                <a:effectLst/>
                <a:latin typeface="Gregor"/>
              </a:rPr>
              <a:t>слева</a:t>
            </a:r>
            <a:r>
              <a:rPr lang="ru-RU" b="0" i="0" dirty="0">
                <a:solidFill>
                  <a:srgbClr val="000000"/>
                </a:solidFill>
                <a:effectLst/>
                <a:latin typeface="Gregor"/>
              </a:rPr>
              <a:t>) и принадлежность рассмотренных животных к реальным семействам (</a:t>
            </a:r>
            <a:r>
              <a:rPr lang="ru-RU" b="0" i="1" dirty="0">
                <a:solidFill>
                  <a:srgbClr val="000000"/>
                </a:solidFill>
                <a:effectLst/>
                <a:latin typeface="Gregor"/>
              </a:rPr>
              <a:t>центр</a:t>
            </a:r>
            <a:r>
              <a:rPr lang="ru-RU" b="0" i="0" dirty="0">
                <a:solidFill>
                  <a:srgbClr val="000000"/>
                </a:solidFill>
                <a:effectLst/>
                <a:latin typeface="Gregor"/>
              </a:rPr>
              <a:t>), и результат кластеризации с помощью  тесселяции Вороного</a:t>
            </a:r>
            <a:endParaRPr lang="ru-RU" dirty="0"/>
          </a:p>
        </p:txBody>
      </p:sp>
    </p:spTree>
    <p:extLst>
      <p:ext uri="{BB962C8B-B14F-4D97-AF65-F5344CB8AC3E}">
        <p14:creationId xmlns:p14="http://schemas.microsoft.com/office/powerpoint/2010/main" val="1484614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descr="Сфера из сетки и узлов">
            <a:extLst>
              <a:ext uri="{FF2B5EF4-FFF2-40B4-BE49-F238E27FC236}">
                <a16:creationId xmlns:a16="http://schemas.microsoft.com/office/drawing/2014/main" id="{F923CFB6-5709-405C-8762-B310D3F21953}"/>
              </a:ext>
            </a:extLst>
          </p:cNvPr>
          <p:cNvPicPr>
            <a:picLocks noGrp="1" noChangeAspect="1"/>
          </p:cNvPicPr>
          <p:nvPr>
            <p:ph type="pic" sz="quarter" idx="12"/>
          </p:nvPr>
        </p:nvPicPr>
        <p:blipFill>
          <a:blip r:embed="rId3">
            <a:alphaModFix amt="20000"/>
            <a:extLst>
              <a:ext uri="{28A0092B-C50C-407E-A947-70E740481C1C}">
                <a14:useLocalDpi xmlns:a14="http://schemas.microsoft.com/office/drawing/2010/main" val="0"/>
              </a:ext>
            </a:extLst>
          </a:blip>
          <a:srcRect t="12500" b="12500"/>
          <a:stretch/>
        </p:blipFill>
        <p:spPr>
          <a:solidFill>
            <a:schemeClr val="bg1"/>
          </a:solidFill>
        </p:spPr>
      </p:pic>
      <p:sp>
        <p:nvSpPr>
          <p:cNvPr id="3" name="Заголовок 2">
            <a:extLst>
              <a:ext uri="{FF2B5EF4-FFF2-40B4-BE49-F238E27FC236}">
                <a16:creationId xmlns:a16="http://schemas.microsoft.com/office/drawing/2014/main" id="{C17F5BF1-88DB-42F2-98A6-4C7FBFC311C4}"/>
              </a:ext>
            </a:extLst>
          </p:cNvPr>
          <p:cNvSpPr>
            <a:spLocks noGrp="1"/>
          </p:cNvSpPr>
          <p:nvPr>
            <p:ph type="ctrTitle"/>
          </p:nvPr>
        </p:nvSpPr>
        <p:spPr>
          <a:solidFill>
            <a:schemeClr val="bg1">
              <a:alpha val="70000"/>
            </a:schemeClr>
          </a:solidFill>
        </p:spPr>
        <p:txBody>
          <a:bodyPr rtlCol="0"/>
          <a:lstStyle/>
          <a:p>
            <a:pPr rtl="0"/>
            <a:r>
              <a:rPr lang="ru-RU" dirty="0">
                <a:solidFill>
                  <a:schemeClr val="tx1"/>
                </a:solidFill>
              </a:rPr>
              <a:t>Спасибо за внимание!</a:t>
            </a:r>
          </a:p>
        </p:txBody>
      </p:sp>
      <p:sp>
        <p:nvSpPr>
          <p:cNvPr id="4" name="Текст 3">
            <a:extLst>
              <a:ext uri="{FF2B5EF4-FFF2-40B4-BE49-F238E27FC236}">
                <a16:creationId xmlns:a16="http://schemas.microsoft.com/office/drawing/2014/main" id="{7E7E363B-55F5-4528-8A9D-A5D90055CD92}"/>
              </a:ext>
            </a:extLst>
          </p:cNvPr>
          <p:cNvSpPr>
            <a:spLocks noGrp="1"/>
          </p:cNvSpPr>
          <p:nvPr>
            <p:ph type="body" sz="quarter" idx="13"/>
          </p:nvPr>
        </p:nvSpPr>
        <p:spPr>
          <a:xfrm>
            <a:off x="1917699" y="4508500"/>
            <a:ext cx="5304417" cy="330200"/>
          </a:xfrm>
        </p:spPr>
        <p:txBody>
          <a:bodyPr rtlCol="0">
            <a:normAutofit fontScale="92500" lnSpcReduction="20000"/>
          </a:bodyPr>
          <a:lstStyle/>
          <a:p>
            <a:pPr rtl="0"/>
            <a:r>
              <a:rPr lang="ru-RU" dirty="0">
                <a:solidFill>
                  <a:schemeClr val="tx1"/>
                </a:solidFill>
              </a:rPr>
              <a:t>Марина Александровна Барулина</a:t>
            </a:r>
          </a:p>
        </p:txBody>
      </p:sp>
      <p:sp>
        <p:nvSpPr>
          <p:cNvPr id="5" name="Текст 4">
            <a:extLst>
              <a:ext uri="{FF2B5EF4-FFF2-40B4-BE49-F238E27FC236}">
                <a16:creationId xmlns:a16="http://schemas.microsoft.com/office/drawing/2014/main" id="{045FEE4F-333C-40EF-B46D-8D25C79C05D2}"/>
              </a:ext>
            </a:extLst>
          </p:cNvPr>
          <p:cNvSpPr>
            <a:spLocks noGrp="1"/>
          </p:cNvSpPr>
          <p:nvPr>
            <p:ph type="body" sz="quarter" idx="14"/>
          </p:nvPr>
        </p:nvSpPr>
        <p:spPr/>
        <p:txBody>
          <a:bodyPr rtlCol="0">
            <a:normAutofit fontScale="55000" lnSpcReduction="20000"/>
          </a:bodyPr>
          <a:lstStyle/>
          <a:p>
            <a:pPr rtl="0"/>
            <a:r>
              <a:rPr lang="en-US" dirty="0">
                <a:solidFill>
                  <a:schemeClr val="tx1"/>
                </a:solidFill>
              </a:rPr>
              <a:t>marina</a:t>
            </a:r>
            <a:r>
              <a:rPr lang="ru-RU" dirty="0">
                <a:solidFill>
                  <a:schemeClr val="tx1"/>
                </a:solidFill>
              </a:rPr>
              <a:t>@</a:t>
            </a:r>
            <a:r>
              <a:rPr lang="en-US" dirty="0">
                <a:solidFill>
                  <a:schemeClr val="tx1"/>
                </a:solidFill>
              </a:rPr>
              <a:t>barulina.ru</a:t>
            </a:r>
            <a:endParaRPr lang="ru-RU" dirty="0">
              <a:solidFill>
                <a:schemeClr val="tx1"/>
              </a:solidFill>
            </a:endParaRPr>
          </a:p>
        </p:txBody>
      </p:sp>
      <p:sp>
        <p:nvSpPr>
          <p:cNvPr id="6" name="Текст 5">
            <a:extLst>
              <a:ext uri="{FF2B5EF4-FFF2-40B4-BE49-F238E27FC236}">
                <a16:creationId xmlns:a16="http://schemas.microsoft.com/office/drawing/2014/main" id="{05F44DEB-FABF-4ADE-B7EB-29DFAFA3DFF6}"/>
              </a:ext>
            </a:extLst>
          </p:cNvPr>
          <p:cNvSpPr>
            <a:spLocks noGrp="1"/>
          </p:cNvSpPr>
          <p:nvPr>
            <p:ph type="body" sz="quarter" idx="15"/>
          </p:nvPr>
        </p:nvSpPr>
        <p:spPr/>
        <p:txBody>
          <a:bodyPr rtlCol="0">
            <a:normAutofit fontScale="55000" lnSpcReduction="20000"/>
          </a:bodyPr>
          <a:lstStyle/>
          <a:p>
            <a:pPr rtl="0"/>
            <a:r>
              <a:rPr lang="en-US" dirty="0">
                <a:solidFill>
                  <a:schemeClr val="tx1"/>
                </a:solidFill>
              </a:rPr>
              <a:t>@m_a_barulina</a:t>
            </a:r>
            <a:endParaRPr lang="ru-RU" dirty="0">
              <a:solidFill>
                <a:schemeClr val="tx1"/>
              </a:solidFill>
            </a:endParaRPr>
          </a:p>
        </p:txBody>
      </p:sp>
      <p:sp>
        <p:nvSpPr>
          <p:cNvPr id="7" name="Текст 6">
            <a:extLst>
              <a:ext uri="{FF2B5EF4-FFF2-40B4-BE49-F238E27FC236}">
                <a16:creationId xmlns:a16="http://schemas.microsoft.com/office/drawing/2014/main" id="{CF795760-75DB-4415-BB10-2C6299BBF11C}"/>
              </a:ext>
            </a:extLst>
          </p:cNvPr>
          <p:cNvSpPr>
            <a:spLocks noGrp="1"/>
          </p:cNvSpPr>
          <p:nvPr>
            <p:ph type="body" sz="quarter" idx="16"/>
          </p:nvPr>
        </p:nvSpPr>
        <p:spPr/>
        <p:txBody>
          <a:bodyPr rtlCol="0">
            <a:normAutofit fontScale="92500" lnSpcReduction="20000"/>
          </a:bodyPr>
          <a:lstStyle/>
          <a:p>
            <a:pPr rtl="0"/>
            <a:r>
              <a:rPr lang="ru-RU" dirty="0">
                <a:solidFill>
                  <a:schemeClr val="tx1"/>
                </a:solidFill>
              </a:rPr>
              <a:t>Д.ф.-м.н., директор ФМИ</a:t>
            </a:r>
          </a:p>
        </p:txBody>
      </p:sp>
      <p:sp>
        <p:nvSpPr>
          <p:cNvPr id="18" name="Прямоугольник 17">
            <a:extLst>
              <a:ext uri="{FF2B5EF4-FFF2-40B4-BE49-F238E27FC236}">
                <a16:creationId xmlns:a16="http://schemas.microsoft.com/office/drawing/2014/main" id="{AAF39051-1049-4508-8373-6A289966AA59}"/>
              </a:ext>
              <a:ext uri="{C183D7F6-B498-43B3-948B-1728B52AA6E4}">
                <adec:decorative xmlns:adec="http://schemas.microsoft.com/office/drawing/2017/decorative" val="1"/>
              </a:ext>
            </a:extLst>
          </p:cNvPr>
          <p:cNvSpPr/>
          <p:nvPr/>
        </p:nvSpPr>
        <p:spPr>
          <a:xfrm>
            <a:off x="781399" y="2238573"/>
            <a:ext cx="10629202"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p>
        </p:txBody>
      </p:sp>
      <p:sp>
        <p:nvSpPr>
          <p:cNvPr id="19" name="объект 7" descr="Бежевый прямоугольник">
            <a:extLst>
              <a:ext uri="{FF2B5EF4-FFF2-40B4-BE49-F238E27FC236}">
                <a16:creationId xmlns:a16="http://schemas.microsoft.com/office/drawing/2014/main" id="{2D7851E8-1907-4C8A-A16F-E461B5BFA940}"/>
              </a:ext>
            </a:extLst>
          </p:cNvPr>
          <p:cNvSpPr/>
          <p:nvPr/>
        </p:nvSpPr>
        <p:spPr bwMode="white">
          <a:xfrm flipV="1">
            <a:off x="1204699" y="3791668"/>
            <a:ext cx="518400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ru-RU"/>
          </a:p>
        </p:txBody>
      </p:sp>
      <p:grpSp>
        <p:nvGrpSpPr>
          <p:cNvPr id="46" name="Группа 45" descr="Значок телефона">
            <a:extLst>
              <a:ext uri="{FF2B5EF4-FFF2-40B4-BE49-F238E27FC236}">
                <a16:creationId xmlns:a16="http://schemas.microsoft.com/office/drawing/2014/main" id="{4BB2D73A-DB1F-47D9-9BDA-D6F01A0EDC06}"/>
              </a:ext>
            </a:extLst>
          </p:cNvPr>
          <p:cNvGrpSpPr/>
          <p:nvPr/>
        </p:nvGrpSpPr>
        <p:grpSpPr>
          <a:xfrm>
            <a:off x="1365937" y="5637315"/>
            <a:ext cx="297521" cy="297521"/>
            <a:chOff x="1334697" y="5606075"/>
            <a:chExt cx="360000" cy="360000"/>
          </a:xfrm>
        </p:grpSpPr>
        <p:sp>
          <p:nvSpPr>
            <p:cNvPr id="47" name="Полилиния: Фигура 46">
              <a:extLst>
                <a:ext uri="{FF2B5EF4-FFF2-40B4-BE49-F238E27FC236}">
                  <a16:creationId xmlns:a16="http://schemas.microsoft.com/office/drawing/2014/main" id="{3C40AF29-F294-4B60-B5B4-56011134948E}"/>
                </a:ext>
              </a:extLst>
            </p:cNvPr>
            <p:cNvSpPr/>
            <p:nvPr/>
          </p:nvSpPr>
          <p:spPr>
            <a:xfrm>
              <a:off x="1423220" y="5624464"/>
              <a:ext cx="257175" cy="257175"/>
            </a:xfrm>
            <a:custGeom>
              <a:avLst/>
              <a:gdLst>
                <a:gd name="connsiteX0" fmla="*/ 0 w 257175"/>
                <a:gd name="connsiteY0" fmla="*/ 163664 h 257175"/>
                <a:gd name="connsiteX1" fmla="*/ 163664 w 257175"/>
                <a:gd name="connsiteY1" fmla="*/ 0 h 257175"/>
                <a:gd name="connsiteX2" fmla="*/ 261323 w 257175"/>
                <a:gd name="connsiteY2" fmla="*/ 97659 h 257175"/>
                <a:gd name="connsiteX3" fmla="*/ 97659 w 257175"/>
                <a:gd name="connsiteY3" fmla="*/ 261323 h 257175"/>
              </a:gdLst>
              <a:ahLst/>
              <a:cxnLst>
                <a:cxn ang="0">
                  <a:pos x="connsiteX0" y="connsiteY0"/>
                </a:cxn>
                <a:cxn ang="0">
                  <a:pos x="connsiteX1" y="connsiteY1"/>
                </a:cxn>
                <a:cxn ang="0">
                  <a:pos x="connsiteX2" y="connsiteY2"/>
                </a:cxn>
                <a:cxn ang="0">
                  <a:pos x="connsiteX3" y="connsiteY3"/>
                </a:cxn>
              </a:cxnLst>
              <a:rect l="l" t="t" r="r" b="b"/>
              <a:pathLst>
                <a:path w="257175" h="257175">
                  <a:moveTo>
                    <a:pt x="0" y="163664"/>
                  </a:moveTo>
                  <a:lnTo>
                    <a:pt x="163664" y="0"/>
                  </a:lnTo>
                  <a:lnTo>
                    <a:pt x="261323" y="97659"/>
                  </a:lnTo>
                  <a:lnTo>
                    <a:pt x="97659" y="261323"/>
                  </a:lnTo>
                  <a:close/>
                </a:path>
              </a:pathLst>
            </a:custGeom>
            <a:noFill/>
            <a:ln w="23813" cap="flat">
              <a:solidFill>
                <a:schemeClr val="accent1"/>
              </a:solidFill>
              <a:prstDash val="solid"/>
              <a:round/>
            </a:ln>
          </p:spPr>
          <p:txBody>
            <a:bodyPr rtlCol="0" anchor="ctr"/>
            <a:lstStyle/>
            <a:p>
              <a:pPr rtl="0"/>
              <a:endParaRPr lang="ru-RU"/>
            </a:p>
          </p:txBody>
        </p:sp>
        <p:sp>
          <p:nvSpPr>
            <p:cNvPr id="48" name="Полилиния: фигура 47">
              <a:extLst>
                <a:ext uri="{FF2B5EF4-FFF2-40B4-BE49-F238E27FC236}">
                  <a16:creationId xmlns:a16="http://schemas.microsoft.com/office/drawing/2014/main" id="{82F5782C-5E0E-47EA-861C-88990A8D95DF}"/>
                </a:ext>
              </a:extLst>
            </p:cNvPr>
            <p:cNvSpPr/>
            <p:nvPr/>
          </p:nvSpPr>
          <p:spPr>
            <a:xfrm>
              <a:off x="1491815" y="5800385"/>
              <a:ext cx="9525" cy="9525"/>
            </a:xfrm>
            <a:custGeom>
              <a:avLst/>
              <a:gdLst>
                <a:gd name="connsiteX0" fmla="*/ 0 w 9525"/>
                <a:gd name="connsiteY0" fmla="*/ 0 h 9525"/>
                <a:gd name="connsiteX1" fmla="*/ 17145 w 9525"/>
                <a:gd name="connsiteY1" fmla="*/ 18098 h 9525"/>
              </a:gdLst>
              <a:ahLst/>
              <a:cxnLst>
                <a:cxn ang="0">
                  <a:pos x="connsiteX0" y="connsiteY0"/>
                </a:cxn>
                <a:cxn ang="0">
                  <a:pos x="connsiteX1" y="connsiteY1"/>
                </a:cxn>
              </a:cxnLst>
              <a:rect l="l" t="t" r="r" b="b"/>
              <a:pathLst>
                <a:path w="9525" h="9525">
                  <a:moveTo>
                    <a:pt x="0" y="0"/>
                  </a:moveTo>
                  <a:lnTo>
                    <a:pt x="17145" y="18098"/>
                  </a:lnTo>
                </a:path>
              </a:pathLst>
            </a:custGeom>
            <a:ln w="23813" cap="flat">
              <a:solidFill>
                <a:schemeClr val="accent1"/>
              </a:solidFill>
              <a:prstDash val="solid"/>
              <a:round/>
            </a:ln>
          </p:spPr>
          <p:txBody>
            <a:bodyPr rtlCol="0" anchor="ctr"/>
            <a:lstStyle/>
            <a:p>
              <a:pPr rtl="0"/>
              <a:endParaRPr lang="ru-RU"/>
            </a:p>
          </p:txBody>
        </p:sp>
        <p:sp>
          <p:nvSpPr>
            <p:cNvPr id="49" name="Полилиния: фигура 48">
              <a:extLst>
                <a:ext uri="{FF2B5EF4-FFF2-40B4-BE49-F238E27FC236}">
                  <a16:creationId xmlns:a16="http://schemas.microsoft.com/office/drawing/2014/main" id="{0ACDDF69-03CD-491C-A9E4-08E5726C5BD3}"/>
                </a:ext>
              </a:extLst>
            </p:cNvPr>
            <p:cNvSpPr/>
            <p:nvPr/>
          </p:nvSpPr>
          <p:spPr>
            <a:xfrm>
              <a:off x="1334697" y="5606075"/>
              <a:ext cx="360000" cy="360000"/>
            </a:xfrm>
            <a:custGeom>
              <a:avLst/>
              <a:gdLst>
                <a:gd name="connsiteX0" fmla="*/ 0 w 360000"/>
                <a:gd name="connsiteY0" fmla="*/ 0 h 360000"/>
                <a:gd name="connsiteX1" fmla="*/ 185104 w 360000"/>
                <a:gd name="connsiteY1" fmla="*/ 0 h 360000"/>
                <a:gd name="connsiteX2" fmla="*/ 185104 w 360000"/>
                <a:gd name="connsiteY2" fmla="*/ 172694 h 360000"/>
                <a:gd name="connsiteX3" fmla="*/ 360000 w 360000"/>
                <a:gd name="connsiteY3" fmla="*/ 172694 h 360000"/>
                <a:gd name="connsiteX4" fmla="*/ 360000 w 360000"/>
                <a:gd name="connsiteY4" fmla="*/ 360000 h 360000"/>
                <a:gd name="connsiteX5" fmla="*/ 0 w 360000"/>
                <a:gd name="connsiteY5" fmla="*/ 360000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6" fmla="*/ 276544 w 360000"/>
                <a:gd name="connsiteY6" fmla="*/ 264134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0" fmla="*/ 360000 w 360000"/>
                <a:gd name="connsiteY0" fmla="*/ 172694 h 360000"/>
                <a:gd name="connsiteX1" fmla="*/ 360000 w 360000"/>
                <a:gd name="connsiteY1" fmla="*/ 360000 h 360000"/>
                <a:gd name="connsiteX2" fmla="*/ 0 w 360000"/>
                <a:gd name="connsiteY2" fmla="*/ 360000 h 360000"/>
                <a:gd name="connsiteX3" fmla="*/ 0 w 360000"/>
                <a:gd name="connsiteY3" fmla="*/ 0 h 360000"/>
                <a:gd name="connsiteX4" fmla="*/ 185104 w 360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 h="360000">
                  <a:moveTo>
                    <a:pt x="360000" y="172694"/>
                  </a:moveTo>
                  <a:lnTo>
                    <a:pt x="360000" y="360000"/>
                  </a:lnTo>
                  <a:lnTo>
                    <a:pt x="0" y="360000"/>
                  </a:lnTo>
                  <a:lnTo>
                    <a:pt x="0" y="0"/>
                  </a:lnTo>
                  <a:lnTo>
                    <a:pt x="185104" y="0"/>
                  </a:lnTo>
                </a:path>
              </a:pathLst>
            </a:custGeom>
            <a:noFill/>
            <a:ln w="9525" cap="flat">
              <a:solidFill>
                <a:schemeClr val="bg1">
                  <a:lumMod val="75000"/>
                </a:schemeClr>
              </a:solidFill>
              <a:prstDash val="solid"/>
              <a:miter/>
            </a:ln>
          </p:spPr>
          <p:txBody>
            <a:bodyPr rtlCol="0" anchor="ctr"/>
            <a:lstStyle/>
            <a:p>
              <a:pPr rtl="0"/>
              <a:endParaRPr lang="ru-RU"/>
            </a:p>
          </p:txBody>
        </p:sp>
      </p:grpSp>
      <p:grpSp>
        <p:nvGrpSpPr>
          <p:cNvPr id="50" name="Группа 49" descr="Значок электронной почты">
            <a:extLst>
              <a:ext uri="{FF2B5EF4-FFF2-40B4-BE49-F238E27FC236}">
                <a16:creationId xmlns:a16="http://schemas.microsoft.com/office/drawing/2014/main" id="{F7F47E31-EB9A-4529-BE0F-A1213B79FE07}"/>
              </a:ext>
            </a:extLst>
          </p:cNvPr>
          <p:cNvGrpSpPr/>
          <p:nvPr/>
        </p:nvGrpSpPr>
        <p:grpSpPr>
          <a:xfrm>
            <a:off x="1365937" y="5133777"/>
            <a:ext cx="297521" cy="297521"/>
            <a:chOff x="1334697" y="5102537"/>
            <a:chExt cx="360000" cy="360000"/>
          </a:xfrm>
        </p:grpSpPr>
        <p:grpSp>
          <p:nvGrpSpPr>
            <p:cNvPr id="51" name="Группа 50">
              <a:extLst>
                <a:ext uri="{FF2B5EF4-FFF2-40B4-BE49-F238E27FC236}">
                  <a16:creationId xmlns:a16="http://schemas.microsoft.com/office/drawing/2014/main" id="{299C0ACA-AA85-4505-A8DF-0275634D7832}"/>
                </a:ext>
              </a:extLst>
            </p:cNvPr>
            <p:cNvGrpSpPr/>
            <p:nvPr/>
          </p:nvGrpSpPr>
          <p:grpSpPr>
            <a:xfrm>
              <a:off x="1413695" y="5129259"/>
              <a:ext cx="257175" cy="257175"/>
              <a:chOff x="1423220" y="5138784"/>
              <a:chExt cx="257175" cy="257175"/>
            </a:xfrm>
          </p:grpSpPr>
          <p:sp>
            <p:nvSpPr>
              <p:cNvPr id="53" name="Полилиния: Фигура 52">
                <a:extLst>
                  <a:ext uri="{FF2B5EF4-FFF2-40B4-BE49-F238E27FC236}">
                    <a16:creationId xmlns:a16="http://schemas.microsoft.com/office/drawing/2014/main" id="{85AA236B-9A92-4808-B7BB-0AEF3FD2754B}"/>
                  </a:ext>
                </a:extLst>
              </p:cNvPr>
              <p:cNvSpPr/>
              <p:nvPr/>
            </p:nvSpPr>
            <p:spPr>
              <a:xfrm>
                <a:off x="1423220" y="5138784"/>
                <a:ext cx="257175" cy="257175"/>
              </a:xfrm>
              <a:custGeom>
                <a:avLst/>
                <a:gdLst>
                  <a:gd name="connsiteX0" fmla="*/ 0 w 257175"/>
                  <a:gd name="connsiteY0" fmla="*/ 163664 h 257175"/>
                  <a:gd name="connsiteX1" fmla="*/ 163664 w 257175"/>
                  <a:gd name="connsiteY1" fmla="*/ 0 h 257175"/>
                  <a:gd name="connsiteX2" fmla="*/ 261323 w 257175"/>
                  <a:gd name="connsiteY2" fmla="*/ 97659 h 257175"/>
                  <a:gd name="connsiteX3" fmla="*/ 97659 w 257175"/>
                  <a:gd name="connsiteY3" fmla="*/ 261323 h 257175"/>
                </a:gdLst>
                <a:ahLst/>
                <a:cxnLst>
                  <a:cxn ang="0">
                    <a:pos x="connsiteX0" y="connsiteY0"/>
                  </a:cxn>
                  <a:cxn ang="0">
                    <a:pos x="connsiteX1" y="connsiteY1"/>
                  </a:cxn>
                  <a:cxn ang="0">
                    <a:pos x="connsiteX2" y="connsiteY2"/>
                  </a:cxn>
                  <a:cxn ang="0">
                    <a:pos x="connsiteX3" y="connsiteY3"/>
                  </a:cxn>
                </a:cxnLst>
                <a:rect l="l" t="t" r="r" b="b"/>
                <a:pathLst>
                  <a:path w="257175" h="257175">
                    <a:moveTo>
                      <a:pt x="0" y="163664"/>
                    </a:moveTo>
                    <a:lnTo>
                      <a:pt x="163664" y="0"/>
                    </a:lnTo>
                    <a:lnTo>
                      <a:pt x="261323" y="97659"/>
                    </a:lnTo>
                    <a:lnTo>
                      <a:pt x="97659" y="261323"/>
                    </a:lnTo>
                    <a:close/>
                  </a:path>
                </a:pathLst>
              </a:custGeom>
              <a:noFill/>
              <a:ln w="23813" cap="flat">
                <a:solidFill>
                  <a:schemeClr val="accent1"/>
                </a:solidFill>
                <a:prstDash val="solid"/>
                <a:round/>
              </a:ln>
            </p:spPr>
            <p:txBody>
              <a:bodyPr rtlCol="0" anchor="ctr"/>
              <a:lstStyle/>
              <a:p>
                <a:pPr rtl="0"/>
                <a:endParaRPr lang="ru-RU"/>
              </a:p>
            </p:txBody>
          </p:sp>
          <p:sp>
            <p:nvSpPr>
              <p:cNvPr id="54" name="Полилиния: фигура 53">
                <a:extLst>
                  <a:ext uri="{FF2B5EF4-FFF2-40B4-BE49-F238E27FC236}">
                    <a16:creationId xmlns:a16="http://schemas.microsoft.com/office/drawing/2014/main" id="{94E72230-A0A3-4A80-AD64-FE14B4AA1A95}"/>
                  </a:ext>
                </a:extLst>
              </p:cNvPr>
              <p:cNvSpPr/>
              <p:nvPr/>
            </p:nvSpPr>
            <p:spPr>
              <a:xfrm>
                <a:off x="1427045" y="5144212"/>
                <a:ext cx="161925" cy="161925"/>
              </a:xfrm>
              <a:custGeom>
                <a:avLst/>
                <a:gdLst>
                  <a:gd name="connsiteX0" fmla="*/ 0 w 161925"/>
                  <a:gd name="connsiteY0" fmla="*/ 162878 h 161925"/>
                  <a:gd name="connsiteX1" fmla="*/ 141923 w 161925"/>
                  <a:gd name="connsiteY1" fmla="*/ 135255 h 161925"/>
                  <a:gd name="connsiteX2" fmla="*/ 162878 w 161925"/>
                  <a:gd name="connsiteY2" fmla="*/ 0 h 161925"/>
                </a:gdLst>
                <a:ahLst/>
                <a:cxnLst>
                  <a:cxn ang="0">
                    <a:pos x="connsiteX0" y="connsiteY0"/>
                  </a:cxn>
                  <a:cxn ang="0">
                    <a:pos x="connsiteX1" y="connsiteY1"/>
                  </a:cxn>
                  <a:cxn ang="0">
                    <a:pos x="connsiteX2" y="connsiteY2"/>
                  </a:cxn>
                </a:cxnLst>
                <a:rect l="l" t="t" r="r" b="b"/>
                <a:pathLst>
                  <a:path w="161925" h="161925">
                    <a:moveTo>
                      <a:pt x="0" y="162878"/>
                    </a:moveTo>
                    <a:lnTo>
                      <a:pt x="141923" y="135255"/>
                    </a:lnTo>
                    <a:lnTo>
                      <a:pt x="162878" y="0"/>
                    </a:lnTo>
                  </a:path>
                </a:pathLst>
              </a:custGeom>
              <a:noFill/>
              <a:ln w="23813" cap="flat">
                <a:solidFill>
                  <a:schemeClr val="accent1"/>
                </a:solidFill>
                <a:prstDash val="solid"/>
                <a:round/>
              </a:ln>
            </p:spPr>
            <p:txBody>
              <a:bodyPr rtlCol="0" anchor="ctr"/>
              <a:lstStyle/>
              <a:p>
                <a:pPr rtl="0"/>
                <a:endParaRPr lang="ru-RU"/>
              </a:p>
            </p:txBody>
          </p:sp>
        </p:grpSp>
        <p:sp>
          <p:nvSpPr>
            <p:cNvPr id="52" name="Полилиния: фигура 51">
              <a:extLst>
                <a:ext uri="{FF2B5EF4-FFF2-40B4-BE49-F238E27FC236}">
                  <a16:creationId xmlns:a16="http://schemas.microsoft.com/office/drawing/2014/main" id="{D01D119F-74E1-4482-B664-AAD0BB5B651F}"/>
                </a:ext>
              </a:extLst>
            </p:cNvPr>
            <p:cNvSpPr/>
            <p:nvPr/>
          </p:nvSpPr>
          <p:spPr>
            <a:xfrm>
              <a:off x="1334697" y="5102537"/>
              <a:ext cx="360000" cy="360000"/>
            </a:xfrm>
            <a:custGeom>
              <a:avLst/>
              <a:gdLst>
                <a:gd name="connsiteX0" fmla="*/ 0 w 360000"/>
                <a:gd name="connsiteY0" fmla="*/ 0 h 360000"/>
                <a:gd name="connsiteX1" fmla="*/ 185104 w 360000"/>
                <a:gd name="connsiteY1" fmla="*/ 0 h 360000"/>
                <a:gd name="connsiteX2" fmla="*/ 185104 w 360000"/>
                <a:gd name="connsiteY2" fmla="*/ 172694 h 360000"/>
                <a:gd name="connsiteX3" fmla="*/ 360000 w 360000"/>
                <a:gd name="connsiteY3" fmla="*/ 172694 h 360000"/>
                <a:gd name="connsiteX4" fmla="*/ 360000 w 360000"/>
                <a:gd name="connsiteY4" fmla="*/ 360000 h 360000"/>
                <a:gd name="connsiteX5" fmla="*/ 0 w 360000"/>
                <a:gd name="connsiteY5" fmla="*/ 360000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6" fmla="*/ 276544 w 360000"/>
                <a:gd name="connsiteY6" fmla="*/ 264134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0" fmla="*/ 360000 w 360000"/>
                <a:gd name="connsiteY0" fmla="*/ 172694 h 360000"/>
                <a:gd name="connsiteX1" fmla="*/ 360000 w 360000"/>
                <a:gd name="connsiteY1" fmla="*/ 360000 h 360000"/>
                <a:gd name="connsiteX2" fmla="*/ 0 w 360000"/>
                <a:gd name="connsiteY2" fmla="*/ 360000 h 360000"/>
                <a:gd name="connsiteX3" fmla="*/ 0 w 360000"/>
                <a:gd name="connsiteY3" fmla="*/ 0 h 360000"/>
                <a:gd name="connsiteX4" fmla="*/ 185104 w 360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 h="360000">
                  <a:moveTo>
                    <a:pt x="360000" y="172694"/>
                  </a:moveTo>
                  <a:lnTo>
                    <a:pt x="360000" y="360000"/>
                  </a:lnTo>
                  <a:lnTo>
                    <a:pt x="0" y="360000"/>
                  </a:lnTo>
                  <a:lnTo>
                    <a:pt x="0" y="0"/>
                  </a:lnTo>
                  <a:lnTo>
                    <a:pt x="185104" y="0"/>
                  </a:lnTo>
                </a:path>
              </a:pathLst>
            </a:custGeom>
            <a:noFill/>
            <a:ln w="9525" cap="flat">
              <a:solidFill>
                <a:schemeClr val="bg1">
                  <a:lumMod val="75000"/>
                </a:schemeClr>
              </a:solidFill>
              <a:prstDash val="solid"/>
              <a:miter/>
            </a:ln>
          </p:spPr>
          <p:txBody>
            <a:bodyPr rtlCol="0" anchor="ctr"/>
            <a:lstStyle/>
            <a:p>
              <a:pPr rtl="0"/>
              <a:endParaRPr lang="ru-RU"/>
            </a:p>
          </p:txBody>
        </p:sp>
      </p:grpSp>
      <p:grpSp>
        <p:nvGrpSpPr>
          <p:cNvPr id="55" name="Группа 54" descr="Значок человека">
            <a:extLst>
              <a:ext uri="{FF2B5EF4-FFF2-40B4-BE49-F238E27FC236}">
                <a16:creationId xmlns:a16="http://schemas.microsoft.com/office/drawing/2014/main" id="{9E1A2D9D-4A3F-4720-9A14-FFD74FC5C7A2}"/>
              </a:ext>
            </a:extLst>
          </p:cNvPr>
          <p:cNvGrpSpPr/>
          <p:nvPr/>
        </p:nvGrpSpPr>
        <p:grpSpPr>
          <a:xfrm>
            <a:off x="1365937" y="4611901"/>
            <a:ext cx="297521" cy="297521"/>
            <a:chOff x="1334697" y="4580661"/>
            <a:chExt cx="360000" cy="360000"/>
          </a:xfrm>
        </p:grpSpPr>
        <p:grpSp>
          <p:nvGrpSpPr>
            <p:cNvPr id="56" name="Группа 55">
              <a:extLst>
                <a:ext uri="{FF2B5EF4-FFF2-40B4-BE49-F238E27FC236}">
                  <a16:creationId xmlns:a16="http://schemas.microsoft.com/office/drawing/2014/main" id="{FBC59C07-FDEC-40D0-BE4E-E1FAC0DEBC4A}"/>
                </a:ext>
              </a:extLst>
            </p:cNvPr>
            <p:cNvGrpSpPr/>
            <p:nvPr/>
          </p:nvGrpSpPr>
          <p:grpSpPr>
            <a:xfrm>
              <a:off x="1421012" y="4633770"/>
              <a:ext cx="180975" cy="231458"/>
              <a:chOff x="1443237" y="4633770"/>
              <a:chExt cx="180975" cy="231458"/>
            </a:xfrm>
          </p:grpSpPr>
          <p:sp>
            <p:nvSpPr>
              <p:cNvPr id="58" name="Полилиния: Фигура 57">
                <a:extLst>
                  <a:ext uri="{FF2B5EF4-FFF2-40B4-BE49-F238E27FC236}">
                    <a16:creationId xmlns:a16="http://schemas.microsoft.com/office/drawing/2014/main" id="{15EC7012-98A7-4A94-8CC9-0EC3408A6BC4}"/>
                  </a:ext>
                </a:extLst>
              </p:cNvPr>
              <p:cNvSpPr/>
              <p:nvPr/>
            </p:nvSpPr>
            <p:spPr>
              <a:xfrm>
                <a:off x="1478479" y="4633770"/>
                <a:ext cx="114300" cy="114300"/>
              </a:xfrm>
              <a:custGeom>
                <a:avLst/>
                <a:gdLst>
                  <a:gd name="connsiteX0" fmla="*/ 118110 w 114300"/>
                  <a:gd name="connsiteY0" fmla="*/ 59055 h 114300"/>
                  <a:gd name="connsiteX1" fmla="*/ 59055 w 114300"/>
                  <a:gd name="connsiteY1" fmla="*/ 118110 h 114300"/>
                  <a:gd name="connsiteX2" fmla="*/ 0 w 114300"/>
                  <a:gd name="connsiteY2" fmla="*/ 59055 h 114300"/>
                  <a:gd name="connsiteX3" fmla="*/ 59055 w 114300"/>
                  <a:gd name="connsiteY3" fmla="*/ 0 h 114300"/>
                  <a:gd name="connsiteX4" fmla="*/ 118110 w 114300"/>
                  <a:gd name="connsiteY4" fmla="*/ 59055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110" y="59055"/>
                    </a:moveTo>
                    <a:cubicBezTo>
                      <a:pt x="118110" y="91440"/>
                      <a:pt x="91440" y="118110"/>
                      <a:pt x="59055" y="118110"/>
                    </a:cubicBezTo>
                    <a:cubicBezTo>
                      <a:pt x="26670" y="118110"/>
                      <a:pt x="0" y="91440"/>
                      <a:pt x="0" y="59055"/>
                    </a:cubicBezTo>
                    <a:cubicBezTo>
                      <a:pt x="0" y="26670"/>
                      <a:pt x="26670" y="0"/>
                      <a:pt x="59055" y="0"/>
                    </a:cubicBezTo>
                    <a:cubicBezTo>
                      <a:pt x="91440" y="0"/>
                      <a:pt x="118110" y="25718"/>
                      <a:pt x="118110" y="59055"/>
                    </a:cubicBezTo>
                    <a:close/>
                  </a:path>
                </a:pathLst>
              </a:custGeom>
              <a:noFill/>
              <a:ln w="23813" cap="flat">
                <a:solidFill>
                  <a:schemeClr val="accent1"/>
                </a:solidFill>
                <a:prstDash val="solid"/>
                <a:miter/>
              </a:ln>
            </p:spPr>
            <p:txBody>
              <a:bodyPr rtlCol="0" anchor="ctr"/>
              <a:lstStyle/>
              <a:p>
                <a:pPr rtl="0"/>
                <a:endParaRPr lang="ru-RU"/>
              </a:p>
            </p:txBody>
          </p:sp>
          <p:sp>
            <p:nvSpPr>
              <p:cNvPr id="59" name="Полилиния: фигура 58">
                <a:extLst>
                  <a:ext uri="{FF2B5EF4-FFF2-40B4-BE49-F238E27FC236}">
                    <a16:creationId xmlns:a16="http://schemas.microsoft.com/office/drawing/2014/main" id="{E519FE88-ED74-4D46-86D2-F2530BE46026}"/>
                  </a:ext>
                </a:extLst>
              </p:cNvPr>
              <p:cNvSpPr/>
              <p:nvPr/>
            </p:nvSpPr>
            <p:spPr>
              <a:xfrm>
                <a:off x="1443237" y="4798553"/>
                <a:ext cx="180975" cy="66675"/>
              </a:xfrm>
              <a:custGeom>
                <a:avLst/>
                <a:gdLst>
                  <a:gd name="connsiteX0" fmla="*/ 0 w 180975"/>
                  <a:gd name="connsiteY0" fmla="*/ 72390 h 66675"/>
                  <a:gd name="connsiteX1" fmla="*/ 94298 w 180975"/>
                  <a:gd name="connsiteY1" fmla="*/ 0 h 66675"/>
                  <a:gd name="connsiteX2" fmla="*/ 188595 w 180975"/>
                  <a:gd name="connsiteY2" fmla="*/ 72390 h 66675"/>
                </a:gdLst>
                <a:ahLst/>
                <a:cxnLst>
                  <a:cxn ang="0">
                    <a:pos x="connsiteX0" y="connsiteY0"/>
                  </a:cxn>
                  <a:cxn ang="0">
                    <a:pos x="connsiteX1" y="connsiteY1"/>
                  </a:cxn>
                  <a:cxn ang="0">
                    <a:pos x="connsiteX2" y="connsiteY2"/>
                  </a:cxn>
                </a:cxnLst>
                <a:rect l="l" t="t" r="r" b="b"/>
                <a:pathLst>
                  <a:path w="180975" h="66675">
                    <a:moveTo>
                      <a:pt x="0" y="72390"/>
                    </a:moveTo>
                    <a:cubicBezTo>
                      <a:pt x="0" y="20955"/>
                      <a:pt x="41910" y="0"/>
                      <a:pt x="94298" y="0"/>
                    </a:cubicBezTo>
                    <a:cubicBezTo>
                      <a:pt x="146685" y="0"/>
                      <a:pt x="188595" y="20955"/>
                      <a:pt x="188595" y="72390"/>
                    </a:cubicBezTo>
                  </a:path>
                </a:pathLst>
              </a:custGeom>
              <a:noFill/>
              <a:ln w="23813" cap="flat">
                <a:solidFill>
                  <a:schemeClr val="accent1"/>
                </a:solidFill>
                <a:prstDash val="solid"/>
                <a:miter/>
              </a:ln>
            </p:spPr>
            <p:txBody>
              <a:bodyPr rtlCol="0" anchor="ctr"/>
              <a:lstStyle/>
              <a:p>
                <a:pPr rtl="0"/>
                <a:endParaRPr lang="ru-RU"/>
              </a:p>
            </p:txBody>
          </p:sp>
        </p:grpSp>
        <p:sp>
          <p:nvSpPr>
            <p:cNvPr id="57" name="Полилиния: фигура 56">
              <a:extLst>
                <a:ext uri="{FF2B5EF4-FFF2-40B4-BE49-F238E27FC236}">
                  <a16:creationId xmlns:a16="http://schemas.microsoft.com/office/drawing/2014/main" id="{03AF6D1D-DE4A-460B-A540-E7DACF1F333F}"/>
                </a:ext>
              </a:extLst>
            </p:cNvPr>
            <p:cNvSpPr/>
            <p:nvPr/>
          </p:nvSpPr>
          <p:spPr>
            <a:xfrm>
              <a:off x="1334697" y="4580661"/>
              <a:ext cx="360000" cy="360000"/>
            </a:xfrm>
            <a:custGeom>
              <a:avLst/>
              <a:gdLst>
                <a:gd name="connsiteX0" fmla="*/ 0 w 360000"/>
                <a:gd name="connsiteY0" fmla="*/ 0 h 360000"/>
                <a:gd name="connsiteX1" fmla="*/ 83322 w 360000"/>
                <a:gd name="connsiteY1" fmla="*/ 0 h 360000"/>
                <a:gd name="connsiteX2" fmla="*/ 83322 w 360000"/>
                <a:gd name="connsiteY2" fmla="*/ 68850 h 360000"/>
                <a:gd name="connsiteX3" fmla="*/ 276679 w 360000"/>
                <a:gd name="connsiteY3" fmla="*/ 68850 h 360000"/>
                <a:gd name="connsiteX4" fmla="*/ 276679 w 360000"/>
                <a:gd name="connsiteY4" fmla="*/ 0 h 360000"/>
                <a:gd name="connsiteX5" fmla="*/ 360000 w 360000"/>
                <a:gd name="connsiteY5" fmla="*/ 0 h 360000"/>
                <a:gd name="connsiteX6" fmla="*/ 360000 w 360000"/>
                <a:gd name="connsiteY6" fmla="*/ 360000 h 360000"/>
                <a:gd name="connsiteX7" fmla="*/ 0 w 360000"/>
                <a:gd name="connsiteY7" fmla="*/ 360000 h 360000"/>
                <a:gd name="connsiteX0" fmla="*/ 276679 w 368119"/>
                <a:gd name="connsiteY0" fmla="*/ 68850 h 360000"/>
                <a:gd name="connsiteX1" fmla="*/ 276679 w 368119"/>
                <a:gd name="connsiteY1" fmla="*/ 0 h 360000"/>
                <a:gd name="connsiteX2" fmla="*/ 360000 w 368119"/>
                <a:gd name="connsiteY2" fmla="*/ 0 h 360000"/>
                <a:gd name="connsiteX3" fmla="*/ 360000 w 368119"/>
                <a:gd name="connsiteY3" fmla="*/ 360000 h 360000"/>
                <a:gd name="connsiteX4" fmla="*/ 0 w 368119"/>
                <a:gd name="connsiteY4" fmla="*/ 360000 h 360000"/>
                <a:gd name="connsiteX5" fmla="*/ 0 w 368119"/>
                <a:gd name="connsiteY5" fmla="*/ 0 h 360000"/>
                <a:gd name="connsiteX6" fmla="*/ 83322 w 368119"/>
                <a:gd name="connsiteY6" fmla="*/ 0 h 360000"/>
                <a:gd name="connsiteX7" fmla="*/ 83322 w 368119"/>
                <a:gd name="connsiteY7" fmla="*/ 68850 h 360000"/>
                <a:gd name="connsiteX8" fmla="*/ 368119 w 368119"/>
                <a:gd name="connsiteY8" fmla="*/ 16029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7" fmla="*/ 83322 w 360000"/>
                <a:gd name="connsiteY7" fmla="*/ 6885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0" fmla="*/ 276679 w 360000"/>
                <a:gd name="connsiteY0" fmla="*/ 0 h 360000"/>
                <a:gd name="connsiteX1" fmla="*/ 360000 w 360000"/>
                <a:gd name="connsiteY1" fmla="*/ 0 h 360000"/>
                <a:gd name="connsiteX2" fmla="*/ 360000 w 360000"/>
                <a:gd name="connsiteY2" fmla="*/ 360000 h 360000"/>
                <a:gd name="connsiteX3" fmla="*/ 0 w 360000"/>
                <a:gd name="connsiteY3" fmla="*/ 360000 h 360000"/>
                <a:gd name="connsiteX4" fmla="*/ 0 w 360000"/>
                <a:gd name="connsiteY4" fmla="*/ 0 h 360000"/>
                <a:gd name="connsiteX5" fmla="*/ 83322 w 360000"/>
                <a:gd name="connsiteY5"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0" h="360000">
                  <a:moveTo>
                    <a:pt x="276679" y="0"/>
                  </a:moveTo>
                  <a:lnTo>
                    <a:pt x="360000" y="0"/>
                  </a:lnTo>
                  <a:lnTo>
                    <a:pt x="360000" y="360000"/>
                  </a:lnTo>
                  <a:lnTo>
                    <a:pt x="0" y="360000"/>
                  </a:lnTo>
                  <a:lnTo>
                    <a:pt x="0" y="0"/>
                  </a:lnTo>
                  <a:lnTo>
                    <a:pt x="83322" y="0"/>
                  </a:lnTo>
                </a:path>
              </a:pathLst>
            </a:custGeom>
            <a:noFill/>
            <a:ln w="9525" cap="flat">
              <a:solidFill>
                <a:schemeClr val="bg1">
                  <a:lumMod val="75000"/>
                </a:schemeClr>
              </a:solidFill>
              <a:prstDash val="solid"/>
              <a:miter/>
            </a:ln>
          </p:spPr>
          <p:txBody>
            <a:bodyPr rtlCol="0" anchor="ctr"/>
            <a:lstStyle/>
            <a:p>
              <a:pPr rtl="0"/>
              <a:endParaRPr lang="ru-RU"/>
            </a:p>
          </p:txBody>
        </p:sp>
      </p:grpSp>
    </p:spTree>
    <p:extLst>
      <p:ext uri="{BB962C8B-B14F-4D97-AF65-F5344CB8AC3E}">
        <p14:creationId xmlns:p14="http://schemas.microsoft.com/office/powerpoint/2010/main" val="3476954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Прямоугольник 80">
            <a:extLst>
              <a:ext uri="{FF2B5EF4-FFF2-40B4-BE49-F238E27FC236}">
                <a16:creationId xmlns:a16="http://schemas.microsoft.com/office/drawing/2014/main" id="{D8B684BE-67AE-47FD-AC54-1F711EA42F76}"/>
              </a:ext>
              <a:ext uri="{C183D7F6-B498-43B3-948B-1728B52AA6E4}">
                <adec:decorative xmlns:adec="http://schemas.microsoft.com/office/drawing/2017/decorative" val="1"/>
              </a:ext>
            </a:extLst>
          </p:cNvPr>
          <p:cNvSpPr/>
          <p:nvPr/>
        </p:nvSpPr>
        <p:spPr>
          <a:xfrm>
            <a:off x="180000" y="58649"/>
            <a:ext cx="11832000" cy="651392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3" name="Номер слайда 2">
            <a:extLst>
              <a:ext uri="{FF2B5EF4-FFF2-40B4-BE49-F238E27FC236}">
                <a16:creationId xmlns:a16="http://schemas.microsoft.com/office/drawing/2014/main" id="{67BD0E03-8E0C-4846-BDCF-021C7F739399}"/>
              </a:ext>
            </a:extLst>
          </p:cNvPr>
          <p:cNvSpPr>
            <a:spLocks noGrp="1"/>
          </p:cNvSpPr>
          <p:nvPr>
            <p:ph type="sldNum" sz="quarter" idx="11"/>
          </p:nvPr>
        </p:nvSpPr>
        <p:spPr/>
        <p:txBody>
          <a:bodyPr/>
          <a:lstStyle/>
          <a:p>
            <a:pPr rtl="0"/>
            <a:fld id="{EECC7194-A4D0-457B-9D3E-53681723AFF7}" type="slidenum">
              <a:rPr lang="ru-RU" noProof="0" smtClean="0">
                <a:solidFill>
                  <a:schemeClr val="tx1"/>
                </a:solidFill>
              </a:rPr>
              <a:pPr rtl="0"/>
              <a:t>9</a:t>
            </a:fld>
            <a:endParaRPr lang="ru-RU" noProof="0">
              <a:solidFill>
                <a:schemeClr val="tx1"/>
              </a:solidFill>
            </a:endParaRPr>
          </a:p>
        </p:txBody>
      </p:sp>
      <p:sp>
        <p:nvSpPr>
          <p:cNvPr id="11" name="Google Shape;744;p23">
            <a:extLst>
              <a:ext uri="{FF2B5EF4-FFF2-40B4-BE49-F238E27FC236}">
                <a16:creationId xmlns:a16="http://schemas.microsoft.com/office/drawing/2014/main" id="{BD4C147D-B157-479D-95BC-D33D2161845B}"/>
              </a:ext>
            </a:extLst>
          </p:cNvPr>
          <p:cNvSpPr/>
          <p:nvPr/>
        </p:nvSpPr>
        <p:spPr>
          <a:xfrm>
            <a:off x="1190898" y="997885"/>
            <a:ext cx="3657600" cy="3657600"/>
          </a:xfrm>
          <a:prstGeom prst="ellipse">
            <a:avLst/>
          </a:prstGeom>
          <a:solidFill>
            <a:schemeClr val="accent3">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5;p23">
            <a:extLst>
              <a:ext uri="{FF2B5EF4-FFF2-40B4-BE49-F238E27FC236}">
                <a16:creationId xmlns:a16="http://schemas.microsoft.com/office/drawing/2014/main" id="{9D752AFF-478D-45A4-B3D5-7977815BEE55}"/>
              </a:ext>
            </a:extLst>
          </p:cNvPr>
          <p:cNvSpPr/>
          <p:nvPr/>
        </p:nvSpPr>
        <p:spPr>
          <a:xfrm>
            <a:off x="1652823" y="1921885"/>
            <a:ext cx="2733900" cy="2733900"/>
          </a:xfrm>
          <a:prstGeom prst="ellipse">
            <a:avLst/>
          </a:prstGeom>
          <a:solidFill>
            <a:schemeClr val="bg2">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6;p23">
            <a:extLst>
              <a:ext uri="{FF2B5EF4-FFF2-40B4-BE49-F238E27FC236}">
                <a16:creationId xmlns:a16="http://schemas.microsoft.com/office/drawing/2014/main" id="{281513A5-0CAD-43AC-8D7A-105FA44599F6}"/>
              </a:ext>
            </a:extLst>
          </p:cNvPr>
          <p:cNvSpPr txBox="1"/>
          <p:nvPr/>
        </p:nvSpPr>
        <p:spPr>
          <a:xfrm>
            <a:off x="2343572" y="1263685"/>
            <a:ext cx="1587799"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800" b="1" dirty="0">
                <a:latin typeface="Fira Sans Extra Condensed"/>
                <a:ea typeface="Fira Sans Extra Condensed"/>
                <a:cs typeface="Fira Sans Extra Condensed"/>
                <a:sym typeface="Fira Sans Extra Condensed"/>
              </a:rPr>
              <a:t>Искусственный интеллект</a:t>
            </a:r>
            <a:endParaRPr sz="1800" b="1" dirty="0">
              <a:latin typeface="Fira Sans Extra Condensed"/>
              <a:ea typeface="Fira Sans Extra Condensed"/>
              <a:cs typeface="Fira Sans Extra Condensed"/>
              <a:sym typeface="Fira Sans Extra Condensed"/>
            </a:endParaRPr>
          </a:p>
        </p:txBody>
      </p:sp>
      <p:sp>
        <p:nvSpPr>
          <p:cNvPr id="14" name="Google Shape;747;p23">
            <a:extLst>
              <a:ext uri="{FF2B5EF4-FFF2-40B4-BE49-F238E27FC236}">
                <a16:creationId xmlns:a16="http://schemas.microsoft.com/office/drawing/2014/main" id="{9A253994-FFCB-4AD7-A2A4-1625B6102CB7}"/>
              </a:ext>
            </a:extLst>
          </p:cNvPr>
          <p:cNvSpPr txBox="1"/>
          <p:nvPr/>
        </p:nvSpPr>
        <p:spPr>
          <a:xfrm>
            <a:off x="2343573" y="239787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800" b="1" dirty="0">
                <a:latin typeface="Fira Sans Extra Condensed"/>
                <a:ea typeface="Fira Sans Extra Condensed"/>
                <a:cs typeface="Fira Sans Extra Condensed"/>
                <a:sym typeface="Fira Sans Extra Condensed"/>
              </a:rPr>
              <a:t>Машинное обучение</a:t>
            </a:r>
            <a:endParaRPr sz="1800" b="1" dirty="0">
              <a:latin typeface="Fira Sans Extra Condensed"/>
              <a:ea typeface="Fira Sans Extra Condensed"/>
              <a:cs typeface="Fira Sans Extra Condensed"/>
              <a:sym typeface="Fira Sans Extra Condensed"/>
            </a:endParaRPr>
          </a:p>
        </p:txBody>
      </p:sp>
      <p:sp>
        <p:nvSpPr>
          <p:cNvPr id="15" name="Google Shape;748;p23">
            <a:extLst>
              <a:ext uri="{FF2B5EF4-FFF2-40B4-BE49-F238E27FC236}">
                <a16:creationId xmlns:a16="http://schemas.microsoft.com/office/drawing/2014/main" id="{708EDCA4-E85D-41AE-B4B6-0FFBA6F6A82F}"/>
              </a:ext>
            </a:extLst>
          </p:cNvPr>
          <p:cNvSpPr/>
          <p:nvPr/>
        </p:nvSpPr>
        <p:spPr>
          <a:xfrm>
            <a:off x="2238658" y="3093535"/>
            <a:ext cx="1562100" cy="1562100"/>
          </a:xfrm>
          <a:prstGeom prst="ellipse">
            <a:avLst/>
          </a:prstGeom>
          <a:solidFill>
            <a:schemeClr val="tx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0;p23">
            <a:extLst>
              <a:ext uri="{FF2B5EF4-FFF2-40B4-BE49-F238E27FC236}">
                <a16:creationId xmlns:a16="http://schemas.microsoft.com/office/drawing/2014/main" id="{A8E75B4B-7032-4F6E-890C-E86651FE0964}"/>
              </a:ext>
            </a:extLst>
          </p:cNvPr>
          <p:cNvSpPr/>
          <p:nvPr/>
        </p:nvSpPr>
        <p:spPr>
          <a:xfrm>
            <a:off x="7110310" y="811516"/>
            <a:ext cx="807900" cy="80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effectLst>
                <a:outerShdw blurRad="38100" dist="19050" dir="2700000" algn="tl" rotWithShape="0">
                  <a:schemeClr val="dk1">
                    <a:alpha val="40000"/>
                  </a:schemeClr>
                </a:outerShdw>
              </a:effectLst>
            </a:endParaRPr>
          </a:p>
        </p:txBody>
      </p:sp>
      <p:grpSp>
        <p:nvGrpSpPr>
          <p:cNvPr id="17" name="Google Shape;750;p23">
            <a:extLst>
              <a:ext uri="{FF2B5EF4-FFF2-40B4-BE49-F238E27FC236}">
                <a16:creationId xmlns:a16="http://schemas.microsoft.com/office/drawing/2014/main" id="{A54DBFB5-C461-4950-9611-EDE019D45224}"/>
              </a:ext>
            </a:extLst>
          </p:cNvPr>
          <p:cNvGrpSpPr/>
          <p:nvPr/>
        </p:nvGrpSpPr>
        <p:grpSpPr>
          <a:xfrm>
            <a:off x="7319166" y="989952"/>
            <a:ext cx="472011" cy="472011"/>
            <a:chOff x="1190625" y="238125"/>
            <a:chExt cx="5238750" cy="5238750"/>
          </a:xfrm>
          <a:solidFill>
            <a:schemeClr val="tx1"/>
          </a:solidFill>
        </p:grpSpPr>
        <p:sp>
          <p:nvSpPr>
            <p:cNvPr id="18" name="Google Shape;751;p23">
              <a:extLst>
                <a:ext uri="{FF2B5EF4-FFF2-40B4-BE49-F238E27FC236}">
                  <a16:creationId xmlns:a16="http://schemas.microsoft.com/office/drawing/2014/main" id="{F244A189-8494-4590-808A-121C38A56023}"/>
                </a:ext>
              </a:extLst>
            </p:cNvPr>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effectLst>
                  <a:outerShdw blurRad="38100" dist="19050" dir="2700000" algn="tl" rotWithShape="0">
                    <a:schemeClr val="dk1">
                      <a:alpha val="40000"/>
                    </a:schemeClr>
                  </a:outerShdw>
                </a:effectLst>
              </a:endParaRPr>
            </a:p>
          </p:txBody>
        </p:sp>
        <p:sp>
          <p:nvSpPr>
            <p:cNvPr id="19" name="Google Shape;752;p23">
              <a:extLst>
                <a:ext uri="{FF2B5EF4-FFF2-40B4-BE49-F238E27FC236}">
                  <a16:creationId xmlns:a16="http://schemas.microsoft.com/office/drawing/2014/main" id="{43278F7C-522E-4ABB-AD93-5E34FDE5D275}"/>
                </a:ext>
              </a:extLst>
            </p:cNvPr>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effectLst>
                  <a:outerShdw blurRad="38100" dist="19050" dir="2700000" algn="tl" rotWithShape="0">
                    <a:schemeClr val="dk1">
                      <a:alpha val="40000"/>
                    </a:schemeClr>
                  </a:outerShdw>
                </a:effectLst>
              </a:endParaRPr>
            </a:p>
          </p:txBody>
        </p:sp>
        <p:sp>
          <p:nvSpPr>
            <p:cNvPr id="20" name="Google Shape;753;p23">
              <a:extLst>
                <a:ext uri="{FF2B5EF4-FFF2-40B4-BE49-F238E27FC236}">
                  <a16:creationId xmlns:a16="http://schemas.microsoft.com/office/drawing/2014/main" id="{B3841C60-553D-4D10-BA27-40C48D8F5DC6}"/>
                </a:ext>
              </a:extLst>
            </p:cNvPr>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effectLst>
                  <a:outerShdw blurRad="38100" dist="19050" dir="2700000" algn="tl" rotWithShape="0">
                    <a:schemeClr val="dk1">
                      <a:alpha val="40000"/>
                    </a:schemeClr>
                  </a:outerShdw>
                </a:effectLst>
              </a:endParaRPr>
            </a:p>
          </p:txBody>
        </p:sp>
        <p:sp>
          <p:nvSpPr>
            <p:cNvPr id="21" name="Google Shape;754;p23">
              <a:extLst>
                <a:ext uri="{FF2B5EF4-FFF2-40B4-BE49-F238E27FC236}">
                  <a16:creationId xmlns:a16="http://schemas.microsoft.com/office/drawing/2014/main" id="{3CCAA4E3-046C-4BAC-AAAA-99ED50EA3728}"/>
                </a:ext>
              </a:extLst>
            </p:cNvPr>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effectLst>
                  <a:outerShdw blurRad="38100" dist="19050" dir="2700000" algn="tl" rotWithShape="0">
                    <a:schemeClr val="dk1">
                      <a:alpha val="40000"/>
                    </a:schemeClr>
                  </a:outerShdw>
                </a:effectLst>
              </a:endParaRPr>
            </a:p>
          </p:txBody>
        </p:sp>
        <p:sp>
          <p:nvSpPr>
            <p:cNvPr id="22" name="Google Shape;755;p23">
              <a:extLst>
                <a:ext uri="{FF2B5EF4-FFF2-40B4-BE49-F238E27FC236}">
                  <a16:creationId xmlns:a16="http://schemas.microsoft.com/office/drawing/2014/main" id="{17268020-B89D-43D7-BEC2-29400D7FDF29}"/>
                </a:ext>
              </a:extLst>
            </p:cNvPr>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effectLst>
                  <a:outerShdw blurRad="38100" dist="19050" dir="2700000" algn="tl" rotWithShape="0">
                    <a:schemeClr val="dk1">
                      <a:alpha val="40000"/>
                    </a:schemeClr>
                  </a:outerShdw>
                </a:effectLst>
              </a:endParaRPr>
            </a:p>
          </p:txBody>
        </p:sp>
        <p:sp>
          <p:nvSpPr>
            <p:cNvPr id="23" name="Google Shape;756;p23">
              <a:extLst>
                <a:ext uri="{FF2B5EF4-FFF2-40B4-BE49-F238E27FC236}">
                  <a16:creationId xmlns:a16="http://schemas.microsoft.com/office/drawing/2014/main" id="{FFDC4CE5-B0BB-4598-AEDD-3A9734332E6A}"/>
                </a:ext>
              </a:extLst>
            </p:cNvPr>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effectLst>
                  <a:outerShdw blurRad="38100" dist="19050" dir="2700000" algn="tl" rotWithShape="0">
                    <a:schemeClr val="dk1">
                      <a:alpha val="40000"/>
                    </a:schemeClr>
                  </a:outerShdw>
                </a:effectLst>
              </a:endParaRPr>
            </a:p>
          </p:txBody>
        </p:sp>
        <p:sp>
          <p:nvSpPr>
            <p:cNvPr id="24" name="Google Shape;757;p23">
              <a:extLst>
                <a:ext uri="{FF2B5EF4-FFF2-40B4-BE49-F238E27FC236}">
                  <a16:creationId xmlns:a16="http://schemas.microsoft.com/office/drawing/2014/main" id="{7AA7EF06-5AF9-4BAB-B6F5-FC8933533768}"/>
                </a:ext>
              </a:extLst>
            </p:cNvPr>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effectLst>
                  <a:outerShdw blurRad="38100" dist="19050" dir="2700000" algn="tl" rotWithShape="0">
                    <a:schemeClr val="dk1">
                      <a:alpha val="40000"/>
                    </a:schemeClr>
                  </a:outerShdw>
                </a:effectLst>
              </a:endParaRPr>
            </a:p>
          </p:txBody>
        </p:sp>
      </p:grpSp>
      <p:sp>
        <p:nvSpPr>
          <p:cNvPr id="16" name="Google Shape;749;p23">
            <a:extLst>
              <a:ext uri="{FF2B5EF4-FFF2-40B4-BE49-F238E27FC236}">
                <a16:creationId xmlns:a16="http://schemas.microsoft.com/office/drawing/2014/main" id="{B289037A-7A76-4FEC-9026-B8C4285EF4E9}"/>
              </a:ext>
            </a:extLst>
          </p:cNvPr>
          <p:cNvSpPr txBox="1"/>
          <p:nvPr/>
        </p:nvSpPr>
        <p:spPr>
          <a:xfrm>
            <a:off x="2343573" y="353832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ru-RU" sz="1800" b="1" dirty="0">
                <a:latin typeface="Fira Sans Extra Condensed"/>
                <a:ea typeface="Fira Sans Extra Condensed"/>
                <a:cs typeface="Fira Sans Extra Condensed"/>
                <a:sym typeface="Fira Sans Extra Condensed"/>
              </a:rPr>
              <a:t>Глубокое обучение</a:t>
            </a:r>
            <a:endParaRPr sz="1800" b="1" dirty="0">
              <a:latin typeface="Fira Sans Extra Condensed"/>
              <a:ea typeface="Fira Sans Extra Condensed"/>
              <a:cs typeface="Fira Sans Extra Condensed"/>
              <a:sym typeface="Fira Sans Extra Condensed"/>
            </a:endParaRPr>
          </a:p>
        </p:txBody>
      </p:sp>
      <p:sp>
        <p:nvSpPr>
          <p:cNvPr id="8" name="Google Shape;741;p23">
            <a:extLst>
              <a:ext uri="{FF2B5EF4-FFF2-40B4-BE49-F238E27FC236}">
                <a16:creationId xmlns:a16="http://schemas.microsoft.com/office/drawing/2014/main" id="{EFDE5C4A-ED8D-4697-9496-2E777AB89EDE}"/>
              </a:ext>
            </a:extLst>
          </p:cNvPr>
          <p:cNvSpPr/>
          <p:nvPr/>
        </p:nvSpPr>
        <p:spPr>
          <a:xfrm>
            <a:off x="7090608" y="2772073"/>
            <a:ext cx="807900" cy="807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58;p23">
            <a:extLst>
              <a:ext uri="{FF2B5EF4-FFF2-40B4-BE49-F238E27FC236}">
                <a16:creationId xmlns:a16="http://schemas.microsoft.com/office/drawing/2014/main" id="{069F483A-420F-48B3-B648-15AA649EA2F9}"/>
              </a:ext>
            </a:extLst>
          </p:cNvPr>
          <p:cNvGrpSpPr/>
          <p:nvPr/>
        </p:nvGrpSpPr>
        <p:grpSpPr>
          <a:xfrm>
            <a:off x="7251333" y="2920278"/>
            <a:ext cx="472142" cy="472112"/>
            <a:chOff x="-44512325" y="3176075"/>
            <a:chExt cx="300900" cy="300900"/>
          </a:xfrm>
          <a:solidFill>
            <a:schemeClr val="tx1"/>
          </a:solidFill>
        </p:grpSpPr>
        <p:sp>
          <p:nvSpPr>
            <p:cNvPr id="26" name="Google Shape;759;p23">
              <a:extLst>
                <a:ext uri="{FF2B5EF4-FFF2-40B4-BE49-F238E27FC236}">
                  <a16:creationId xmlns:a16="http://schemas.microsoft.com/office/drawing/2014/main" id="{7AE9BD2B-42A5-4222-8C26-0C0DF0A76B12}"/>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60;p23">
              <a:extLst>
                <a:ext uri="{FF2B5EF4-FFF2-40B4-BE49-F238E27FC236}">
                  <a16:creationId xmlns:a16="http://schemas.microsoft.com/office/drawing/2014/main" id="{0B5B76C3-0106-4D6D-8508-42A972143465}"/>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1;p23">
              <a:extLst>
                <a:ext uri="{FF2B5EF4-FFF2-40B4-BE49-F238E27FC236}">
                  <a16:creationId xmlns:a16="http://schemas.microsoft.com/office/drawing/2014/main" id="{B5C5872F-E251-4EFD-96E7-D2FAAEAF2D6E}"/>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742;p23">
            <a:extLst>
              <a:ext uri="{FF2B5EF4-FFF2-40B4-BE49-F238E27FC236}">
                <a16:creationId xmlns:a16="http://schemas.microsoft.com/office/drawing/2014/main" id="{2A22C9A4-A947-4C35-96CB-C84703B80E63}"/>
              </a:ext>
            </a:extLst>
          </p:cNvPr>
          <p:cNvSpPr/>
          <p:nvPr/>
        </p:nvSpPr>
        <p:spPr>
          <a:xfrm>
            <a:off x="7005587" y="5176266"/>
            <a:ext cx="807900" cy="80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762;p23">
            <a:extLst>
              <a:ext uri="{FF2B5EF4-FFF2-40B4-BE49-F238E27FC236}">
                <a16:creationId xmlns:a16="http://schemas.microsoft.com/office/drawing/2014/main" id="{0B3F1A2C-3DE3-49C9-99F9-BCCEDCA4BC0B}"/>
              </a:ext>
            </a:extLst>
          </p:cNvPr>
          <p:cNvGrpSpPr/>
          <p:nvPr/>
        </p:nvGrpSpPr>
        <p:grpSpPr>
          <a:xfrm>
            <a:off x="7215746" y="5350356"/>
            <a:ext cx="472143" cy="459719"/>
            <a:chOff x="3204349" y="4054012"/>
            <a:chExt cx="370978" cy="361187"/>
          </a:xfrm>
          <a:solidFill>
            <a:schemeClr val="tx1"/>
          </a:solidFill>
        </p:grpSpPr>
        <p:sp>
          <p:nvSpPr>
            <p:cNvPr id="30" name="Google Shape;763;p23">
              <a:extLst>
                <a:ext uri="{FF2B5EF4-FFF2-40B4-BE49-F238E27FC236}">
                  <a16:creationId xmlns:a16="http://schemas.microsoft.com/office/drawing/2014/main" id="{159DC4B8-C03B-402C-9602-DD17FB643CB5}"/>
                </a:ext>
              </a:extLst>
            </p:cNvPr>
            <p:cNvSpPr/>
            <p:nvPr/>
          </p:nvSpPr>
          <p:spPr>
            <a:xfrm>
              <a:off x="3204349" y="4054012"/>
              <a:ext cx="118239" cy="279645"/>
            </a:xfrm>
            <a:custGeom>
              <a:avLst/>
              <a:gdLst/>
              <a:ahLst/>
              <a:cxnLst/>
              <a:rect l="l" t="t" r="r" b="b"/>
              <a:pathLst>
                <a:path w="3454" h="8169" extrusionOk="0">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4;p23">
              <a:extLst>
                <a:ext uri="{FF2B5EF4-FFF2-40B4-BE49-F238E27FC236}">
                  <a16:creationId xmlns:a16="http://schemas.microsoft.com/office/drawing/2014/main" id="{D5FB9A0E-8C3B-4195-B4CF-18782E30CA28}"/>
                </a:ext>
              </a:extLst>
            </p:cNvPr>
            <p:cNvSpPr/>
            <p:nvPr/>
          </p:nvSpPr>
          <p:spPr>
            <a:xfrm>
              <a:off x="3451371" y="4303464"/>
              <a:ext cx="41627" cy="35568"/>
            </a:xfrm>
            <a:custGeom>
              <a:avLst/>
              <a:gdLst/>
              <a:ahLst/>
              <a:cxnLst/>
              <a:rect l="l" t="t" r="r" b="b"/>
              <a:pathLst>
                <a:path w="1216" h="1039" extrusionOk="0">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5;p23">
              <a:extLst>
                <a:ext uri="{FF2B5EF4-FFF2-40B4-BE49-F238E27FC236}">
                  <a16:creationId xmlns:a16="http://schemas.microsoft.com/office/drawing/2014/main" id="{DA91AE5E-5DA9-4E68-8904-E253B94BE6E7}"/>
                </a:ext>
              </a:extLst>
            </p:cNvPr>
            <p:cNvSpPr/>
            <p:nvPr/>
          </p:nvSpPr>
          <p:spPr>
            <a:xfrm>
              <a:off x="3381263" y="4227639"/>
              <a:ext cx="194064" cy="187560"/>
            </a:xfrm>
            <a:custGeom>
              <a:avLst/>
              <a:gdLst/>
              <a:ahLst/>
              <a:cxnLst/>
              <a:rect l="l" t="t" r="r" b="b"/>
              <a:pathLst>
                <a:path w="5669" h="5479" extrusionOk="0">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6;p23">
              <a:extLst>
                <a:ext uri="{FF2B5EF4-FFF2-40B4-BE49-F238E27FC236}">
                  <a16:creationId xmlns:a16="http://schemas.microsoft.com/office/drawing/2014/main" id="{74B16D5F-A889-4935-B162-46F681C1BA45}"/>
                </a:ext>
              </a:extLst>
            </p:cNvPr>
            <p:cNvSpPr/>
            <p:nvPr/>
          </p:nvSpPr>
          <p:spPr>
            <a:xfrm>
              <a:off x="3343744" y="4054012"/>
              <a:ext cx="114987" cy="278036"/>
            </a:xfrm>
            <a:custGeom>
              <a:avLst/>
              <a:gdLst/>
              <a:ahLst/>
              <a:cxnLst/>
              <a:rect l="l" t="t" r="r" b="b"/>
              <a:pathLst>
                <a:path w="3359" h="8122" extrusionOk="0">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 name="Google Shape;767;p23">
            <a:extLst>
              <a:ext uri="{FF2B5EF4-FFF2-40B4-BE49-F238E27FC236}">
                <a16:creationId xmlns:a16="http://schemas.microsoft.com/office/drawing/2014/main" id="{3DB5B812-5592-42DD-B21F-AE26FC016C2E}"/>
              </a:ext>
            </a:extLst>
          </p:cNvPr>
          <p:cNvCxnSpPr>
            <a:cxnSpLocks/>
            <a:stCxn id="13" idx="3"/>
            <a:endCxn id="7" idx="2"/>
          </p:cNvCxnSpPr>
          <p:nvPr/>
        </p:nvCxnSpPr>
        <p:spPr>
          <a:xfrm flipV="1">
            <a:off x="3931371" y="1215466"/>
            <a:ext cx="3178939" cy="285969"/>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768;p23">
            <a:extLst>
              <a:ext uri="{FF2B5EF4-FFF2-40B4-BE49-F238E27FC236}">
                <a16:creationId xmlns:a16="http://schemas.microsoft.com/office/drawing/2014/main" id="{D0F92872-8B4D-472D-80FE-181229D7DF3E}"/>
              </a:ext>
            </a:extLst>
          </p:cNvPr>
          <p:cNvCxnSpPr>
            <a:cxnSpLocks/>
            <a:stCxn id="7" idx="6"/>
            <a:endCxn id="38" idx="1"/>
          </p:cNvCxnSpPr>
          <p:nvPr/>
        </p:nvCxnSpPr>
        <p:spPr>
          <a:xfrm>
            <a:off x="7918210" y="1215466"/>
            <a:ext cx="1596554" cy="907119"/>
          </a:xfrm>
          <a:prstGeom prst="straightConnector1">
            <a:avLst/>
          </a:prstGeom>
          <a:noFill/>
          <a:ln w="9525" cap="flat" cmpd="sng">
            <a:solidFill>
              <a:schemeClr val="accent1"/>
            </a:solidFill>
            <a:prstDash val="solid"/>
            <a:round/>
            <a:headEnd type="none" w="med" len="med"/>
            <a:tailEnd type="none" w="med" len="med"/>
          </a:ln>
        </p:spPr>
      </p:cxnSp>
      <p:grpSp>
        <p:nvGrpSpPr>
          <p:cNvPr id="36" name="Google Shape;770;p23">
            <a:extLst>
              <a:ext uri="{FF2B5EF4-FFF2-40B4-BE49-F238E27FC236}">
                <a16:creationId xmlns:a16="http://schemas.microsoft.com/office/drawing/2014/main" id="{F0B00447-0B45-4399-89F9-0176719E40C5}"/>
              </a:ext>
            </a:extLst>
          </p:cNvPr>
          <p:cNvGrpSpPr/>
          <p:nvPr/>
        </p:nvGrpSpPr>
        <p:grpSpPr>
          <a:xfrm>
            <a:off x="9514764" y="501584"/>
            <a:ext cx="2586404" cy="2733048"/>
            <a:chOff x="6483000" y="-911684"/>
            <a:chExt cx="2586404" cy="2733048"/>
          </a:xfrm>
        </p:grpSpPr>
        <p:sp>
          <p:nvSpPr>
            <p:cNvPr id="37" name="Google Shape;771;p23">
              <a:extLst>
                <a:ext uri="{FF2B5EF4-FFF2-40B4-BE49-F238E27FC236}">
                  <a16:creationId xmlns:a16="http://schemas.microsoft.com/office/drawing/2014/main" id="{AD4ECD2D-335F-4529-B8F6-F3BC91B798EF}"/>
                </a:ext>
              </a:extLst>
            </p:cNvPr>
            <p:cNvSpPr txBox="1"/>
            <p:nvPr/>
          </p:nvSpPr>
          <p:spPr>
            <a:xfrm>
              <a:off x="6625787" y="-911684"/>
              <a:ext cx="2443617" cy="273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600" dirty="0">
                  <a:latin typeface="Roboto"/>
                  <a:ea typeface="Roboto"/>
                  <a:cs typeface="Roboto"/>
                  <a:sym typeface="Roboto"/>
                </a:rPr>
                <a:t>Свойство интеллектуальных систем выполнять творческие функции, которые традиционно считаются прерогативой человека</a:t>
              </a:r>
              <a:endParaRPr sz="1600" dirty="0">
                <a:latin typeface="Roboto"/>
                <a:ea typeface="Roboto"/>
                <a:cs typeface="Roboto"/>
                <a:sym typeface="Roboto"/>
              </a:endParaRPr>
            </a:p>
          </p:txBody>
        </p:sp>
        <p:sp>
          <p:nvSpPr>
            <p:cNvPr id="38" name="Google Shape;769;p23">
              <a:extLst>
                <a:ext uri="{FF2B5EF4-FFF2-40B4-BE49-F238E27FC236}">
                  <a16:creationId xmlns:a16="http://schemas.microsoft.com/office/drawing/2014/main" id="{21641F81-ACA9-4AE7-84E7-F1050FCA62DA}"/>
                </a:ext>
              </a:extLst>
            </p:cNvPr>
            <p:cNvSpPr/>
            <p:nvPr/>
          </p:nvSpPr>
          <p:spPr>
            <a:xfrm>
              <a:off x="6483000" y="508617"/>
              <a:ext cx="66600" cy="40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772;p23">
            <a:extLst>
              <a:ext uri="{FF2B5EF4-FFF2-40B4-BE49-F238E27FC236}">
                <a16:creationId xmlns:a16="http://schemas.microsoft.com/office/drawing/2014/main" id="{6AE41FCC-1AB7-4D6C-A6DB-2BD1015AB45C}"/>
              </a:ext>
            </a:extLst>
          </p:cNvPr>
          <p:cNvGrpSpPr/>
          <p:nvPr/>
        </p:nvGrpSpPr>
        <p:grpSpPr>
          <a:xfrm>
            <a:off x="9484926" y="3059815"/>
            <a:ext cx="2249676" cy="1667873"/>
            <a:chOff x="6595950" y="1742947"/>
            <a:chExt cx="2249676" cy="2015130"/>
          </a:xfrm>
        </p:grpSpPr>
        <p:sp>
          <p:nvSpPr>
            <p:cNvPr id="40" name="Google Shape;773;p23">
              <a:extLst>
                <a:ext uri="{FF2B5EF4-FFF2-40B4-BE49-F238E27FC236}">
                  <a16:creationId xmlns:a16="http://schemas.microsoft.com/office/drawing/2014/main" id="{8D750BC4-EFB8-41A2-9F67-C87C4E346F90}"/>
                </a:ext>
              </a:extLst>
            </p:cNvPr>
            <p:cNvSpPr txBox="1"/>
            <p:nvPr/>
          </p:nvSpPr>
          <p:spPr>
            <a:xfrm>
              <a:off x="6784626" y="1742947"/>
              <a:ext cx="2061000" cy="20151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600" dirty="0">
                  <a:latin typeface="Roboto"/>
                  <a:ea typeface="Roboto"/>
                  <a:cs typeface="Roboto"/>
                  <a:sym typeface="Roboto"/>
                </a:rPr>
                <a:t>Обучение за счёт применения решений множества сходных задач</a:t>
              </a:r>
              <a:endParaRPr sz="1600" dirty="0">
                <a:latin typeface="Roboto"/>
                <a:ea typeface="Roboto"/>
                <a:cs typeface="Roboto"/>
                <a:sym typeface="Roboto"/>
              </a:endParaRPr>
            </a:p>
          </p:txBody>
        </p:sp>
        <p:sp>
          <p:nvSpPr>
            <p:cNvPr id="41" name="Google Shape;774;p23">
              <a:extLst>
                <a:ext uri="{FF2B5EF4-FFF2-40B4-BE49-F238E27FC236}">
                  <a16:creationId xmlns:a16="http://schemas.microsoft.com/office/drawing/2014/main" id="{81F4DD0C-7F89-440B-8942-5761E37ACE54}"/>
                </a:ext>
              </a:extLst>
            </p:cNvPr>
            <p:cNvSpPr/>
            <p:nvPr/>
          </p:nvSpPr>
          <p:spPr>
            <a:xfrm>
              <a:off x="6595950" y="2557717"/>
              <a:ext cx="66600" cy="401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775;p23">
            <a:extLst>
              <a:ext uri="{FF2B5EF4-FFF2-40B4-BE49-F238E27FC236}">
                <a16:creationId xmlns:a16="http://schemas.microsoft.com/office/drawing/2014/main" id="{D1A558BF-3406-4C33-97B3-D0E0005EDA2F}"/>
              </a:ext>
            </a:extLst>
          </p:cNvPr>
          <p:cNvGrpSpPr/>
          <p:nvPr/>
        </p:nvGrpSpPr>
        <p:grpSpPr>
          <a:xfrm>
            <a:off x="9657551" y="4862200"/>
            <a:ext cx="2203788" cy="1598830"/>
            <a:chOff x="6483000" y="3077678"/>
            <a:chExt cx="2203788" cy="1598830"/>
          </a:xfrm>
        </p:grpSpPr>
        <p:sp>
          <p:nvSpPr>
            <p:cNvPr id="43" name="Google Shape;776;p23">
              <a:extLst>
                <a:ext uri="{FF2B5EF4-FFF2-40B4-BE49-F238E27FC236}">
                  <a16:creationId xmlns:a16="http://schemas.microsoft.com/office/drawing/2014/main" id="{B09952CC-BC9B-42F9-8D01-271A8BACE7E0}"/>
                </a:ext>
              </a:extLst>
            </p:cNvPr>
            <p:cNvSpPr txBox="1"/>
            <p:nvPr/>
          </p:nvSpPr>
          <p:spPr>
            <a:xfrm>
              <a:off x="6625788" y="3077678"/>
              <a:ext cx="2061000" cy="159883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600" dirty="0">
                  <a:latin typeface="Roboto"/>
                  <a:ea typeface="Roboto"/>
                  <a:cs typeface="Roboto"/>
                  <a:sym typeface="Roboto"/>
                </a:rPr>
                <a:t>Нелинейные преобразования и модельные абстракции высокого уровня на больших базах данных</a:t>
              </a:r>
              <a:endParaRPr sz="1600" dirty="0">
                <a:latin typeface="Roboto"/>
                <a:ea typeface="Roboto"/>
                <a:cs typeface="Roboto"/>
                <a:sym typeface="Roboto"/>
              </a:endParaRPr>
            </a:p>
          </p:txBody>
        </p:sp>
        <p:sp>
          <p:nvSpPr>
            <p:cNvPr id="44" name="Google Shape;777;p23">
              <a:extLst>
                <a:ext uri="{FF2B5EF4-FFF2-40B4-BE49-F238E27FC236}">
                  <a16:creationId xmlns:a16="http://schemas.microsoft.com/office/drawing/2014/main" id="{B5C5FDBB-E89A-4F35-99EC-F8C467B8F7AA}"/>
                </a:ext>
              </a:extLst>
            </p:cNvPr>
            <p:cNvSpPr/>
            <p:nvPr/>
          </p:nvSpPr>
          <p:spPr>
            <a:xfrm>
              <a:off x="6483000" y="3653813"/>
              <a:ext cx="66600" cy="401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 name="Google Shape;778;p23">
            <a:extLst>
              <a:ext uri="{FF2B5EF4-FFF2-40B4-BE49-F238E27FC236}">
                <a16:creationId xmlns:a16="http://schemas.microsoft.com/office/drawing/2014/main" id="{CADDB8D2-E011-4BF4-8459-195932F0F30C}"/>
              </a:ext>
            </a:extLst>
          </p:cNvPr>
          <p:cNvCxnSpPr>
            <a:stCxn id="14" idx="3"/>
            <a:endCxn id="8" idx="2"/>
          </p:cNvCxnSpPr>
          <p:nvPr/>
        </p:nvCxnSpPr>
        <p:spPr>
          <a:xfrm>
            <a:off x="3695973" y="2635623"/>
            <a:ext cx="3394635" cy="540400"/>
          </a:xfrm>
          <a:prstGeom prst="straightConnector1">
            <a:avLst/>
          </a:prstGeom>
          <a:noFill/>
          <a:ln w="9525" cap="flat" cmpd="sng">
            <a:solidFill>
              <a:schemeClr val="accent4"/>
            </a:solidFill>
            <a:prstDash val="solid"/>
            <a:round/>
            <a:headEnd type="none" w="med" len="med"/>
            <a:tailEnd type="none" w="med" len="med"/>
          </a:ln>
        </p:spPr>
      </p:cxnSp>
      <p:cxnSp>
        <p:nvCxnSpPr>
          <p:cNvPr id="46" name="Google Shape;779;p23">
            <a:extLst>
              <a:ext uri="{FF2B5EF4-FFF2-40B4-BE49-F238E27FC236}">
                <a16:creationId xmlns:a16="http://schemas.microsoft.com/office/drawing/2014/main" id="{032F5053-3EFA-4212-9E8F-B00DB335D7A7}"/>
              </a:ext>
            </a:extLst>
          </p:cNvPr>
          <p:cNvCxnSpPr>
            <a:cxnSpLocks/>
            <a:stCxn id="8" idx="6"/>
            <a:endCxn id="41" idx="1"/>
          </p:cNvCxnSpPr>
          <p:nvPr/>
        </p:nvCxnSpPr>
        <p:spPr>
          <a:xfrm>
            <a:off x="7898508" y="3176023"/>
            <a:ext cx="1586418" cy="724272"/>
          </a:xfrm>
          <a:prstGeom prst="straightConnector1">
            <a:avLst/>
          </a:prstGeom>
          <a:noFill/>
          <a:ln w="9525" cap="flat" cmpd="sng">
            <a:solidFill>
              <a:schemeClr val="accent4"/>
            </a:solidFill>
            <a:prstDash val="solid"/>
            <a:round/>
            <a:headEnd type="none" w="med" len="med"/>
            <a:tailEnd type="none" w="med" len="med"/>
          </a:ln>
        </p:spPr>
      </p:cxnSp>
      <p:cxnSp>
        <p:nvCxnSpPr>
          <p:cNvPr id="47" name="Google Shape;780;p23">
            <a:extLst>
              <a:ext uri="{FF2B5EF4-FFF2-40B4-BE49-F238E27FC236}">
                <a16:creationId xmlns:a16="http://schemas.microsoft.com/office/drawing/2014/main" id="{27FA1CC2-709A-4DCE-9A71-6A40582F6282}"/>
              </a:ext>
            </a:extLst>
          </p:cNvPr>
          <p:cNvCxnSpPr>
            <a:stCxn id="16" idx="3"/>
            <a:endCxn id="9" idx="2"/>
          </p:cNvCxnSpPr>
          <p:nvPr/>
        </p:nvCxnSpPr>
        <p:spPr>
          <a:xfrm>
            <a:off x="3695973" y="3776073"/>
            <a:ext cx="3309614" cy="1804143"/>
          </a:xfrm>
          <a:prstGeom prst="straightConnector1">
            <a:avLst/>
          </a:prstGeom>
          <a:noFill/>
          <a:ln w="9525" cap="flat" cmpd="sng">
            <a:solidFill>
              <a:schemeClr val="accent5"/>
            </a:solidFill>
            <a:prstDash val="solid"/>
            <a:round/>
            <a:headEnd type="none" w="med" len="med"/>
            <a:tailEnd type="none" w="med" len="med"/>
          </a:ln>
        </p:spPr>
      </p:cxnSp>
      <p:cxnSp>
        <p:nvCxnSpPr>
          <p:cNvPr id="48" name="Google Shape;781;p23">
            <a:extLst>
              <a:ext uri="{FF2B5EF4-FFF2-40B4-BE49-F238E27FC236}">
                <a16:creationId xmlns:a16="http://schemas.microsoft.com/office/drawing/2014/main" id="{A634ED03-17F7-4C5D-A46E-75219A48E4CB}"/>
              </a:ext>
            </a:extLst>
          </p:cNvPr>
          <p:cNvCxnSpPr>
            <a:cxnSpLocks/>
            <a:stCxn id="9" idx="6"/>
            <a:endCxn id="44" idx="1"/>
          </p:cNvCxnSpPr>
          <p:nvPr/>
        </p:nvCxnSpPr>
        <p:spPr>
          <a:xfrm>
            <a:off x="7813487" y="5580216"/>
            <a:ext cx="1844064" cy="58819"/>
          </a:xfrm>
          <a:prstGeom prst="straightConnector1">
            <a:avLst/>
          </a:prstGeom>
          <a:noFill/>
          <a:ln w="9525" cap="flat" cmpd="sng">
            <a:solidFill>
              <a:schemeClr val="accent5"/>
            </a:solidFill>
            <a:prstDash val="solid"/>
            <a:round/>
            <a:headEnd type="none" w="med" len="med"/>
            <a:tailEnd type="none" w="med" len="med"/>
          </a:ln>
        </p:spPr>
      </p:cxnSp>
    </p:spTree>
    <p:extLst>
      <p:ext uri="{BB962C8B-B14F-4D97-AF65-F5344CB8AC3E}">
        <p14:creationId xmlns:p14="http://schemas.microsoft.com/office/powerpoint/2010/main" val="116573355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2.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2971</TotalTime>
  <Words>3863</Words>
  <Application>Microsoft Office PowerPoint</Application>
  <PresentationFormat>Widescreen</PresentationFormat>
  <Paragraphs>578</Paragraphs>
  <Slides>84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Arial</vt:lpstr>
      <vt:lpstr>Calibri</vt:lpstr>
      <vt:lpstr>FedraSansPro-Bold</vt:lpstr>
      <vt:lpstr>FedraSansPro-Book</vt:lpstr>
      <vt:lpstr>Fira Sans Extra Condensed</vt:lpstr>
      <vt:lpstr>Gregor</vt:lpstr>
      <vt:lpstr>Roboto</vt:lpstr>
      <vt:lpstr>Trebuchet MS</vt:lpstr>
      <vt:lpstr>Wingdings</vt:lpstr>
      <vt:lpstr>Wingdings 3</vt:lpstr>
      <vt:lpstr>Facet</vt:lpstr>
      <vt:lpstr>Интеллектуальный анализ данных методами МО</vt:lpstr>
      <vt:lpstr>Dаta science</vt:lpstr>
      <vt:lpstr>Big data</vt:lpstr>
      <vt:lpstr>Volume</vt:lpstr>
      <vt:lpstr>Velocity</vt:lpstr>
      <vt:lpstr>Variety</vt:lpstr>
      <vt:lpstr>Data mining</vt:lpstr>
      <vt:lpstr>Что такое  Искусственный Интеллект ?</vt:lpstr>
      <vt:lpstr>PowerPoint Presentation</vt:lpstr>
      <vt:lpstr>PowerPoint Presentation</vt:lpstr>
      <vt:lpstr>Искусственный интеллект</vt:lpstr>
      <vt:lpstr>machine learning (машинное обучение)</vt:lpstr>
      <vt:lpstr>Термин «Машинное обучение»</vt:lpstr>
      <vt:lpstr>Начало исследований в области ИИ - 50-е годы 20 века</vt:lpstr>
      <vt:lpstr>ИИ Google LaMDA, который называет себя человеком</vt:lpstr>
      <vt:lpstr>Разочарование в ИИ</vt:lpstr>
      <vt:lpstr>Разочарование в ИИ</vt:lpstr>
      <vt:lpstr>Прошлое</vt:lpstr>
      <vt:lpstr>Настоящее</vt:lpstr>
      <vt:lpstr>PowerPoint Presentation</vt:lpstr>
      <vt:lpstr>Цифровой след</vt:lpstr>
      <vt:lpstr>ИИ в Прикладной сфере</vt:lpstr>
      <vt:lpstr>IBM  Watson (2006) </vt:lpstr>
      <vt:lpstr>Google DeepMind (2010) </vt:lpstr>
      <vt:lpstr>MedyMatch  Technology  - MaxQ-AI (2016) </vt:lpstr>
      <vt:lpstr>ориентация на пациента </vt:lpstr>
      <vt:lpstr>ориентация на пациента </vt:lpstr>
      <vt:lpstr>ориентация на пациента </vt:lpstr>
      <vt:lpstr>в отделениях реанимации и интенсивной терапии</vt:lpstr>
      <vt:lpstr>Реабилитация больных</vt:lpstr>
      <vt:lpstr>Поиск и найм персонала</vt:lpstr>
      <vt:lpstr>PowerPoint Presentation</vt:lpstr>
      <vt:lpstr>Творческие способности ИИ</vt:lpstr>
      <vt:lpstr>PowerPoint Presentation</vt:lpstr>
      <vt:lpstr>Попробуем?</vt:lpstr>
      <vt:lpstr>Модели GPT-1/2/3/4, RuGPT. Генерация текстов </vt:lpstr>
      <vt:lpstr>Распознование объектов и активности</vt:lpstr>
      <vt:lpstr>Распознование объектов и сегментация</vt:lpstr>
      <vt:lpstr>Захват изображений</vt:lpstr>
      <vt:lpstr>Почему это должно удивлять?</vt:lpstr>
      <vt:lpstr>Deep Learning in Robotics</vt:lpstr>
      <vt:lpstr>Само управляющиеся повозки</vt:lpstr>
      <vt:lpstr>Дроны и роботы</vt:lpstr>
      <vt:lpstr>Game AI</vt:lpstr>
      <vt:lpstr>Почему это должно удивлять?</vt:lpstr>
      <vt:lpstr>Deep Learning in NLP and Speech</vt:lpstr>
      <vt:lpstr>РаСпознавание речи и машинный перевод</vt:lpstr>
      <vt:lpstr>И что тут сложного?</vt:lpstr>
      <vt:lpstr>Deep Learning in the arts</vt:lpstr>
      <vt:lpstr>А нарисуй мне домик в стиле Ван гога....</vt:lpstr>
      <vt:lpstr>Или просто фантазии ....</vt:lpstr>
      <vt:lpstr>Написать за нас текст</vt:lpstr>
      <vt:lpstr>Почему это круто?</vt:lpstr>
      <vt:lpstr>Какие задачи решает ИИ</vt:lpstr>
      <vt:lpstr>Применение ML в ЖИзни</vt:lpstr>
      <vt:lpstr>Автоматизация</vt:lpstr>
      <vt:lpstr>Прогнозирование</vt:lpstr>
      <vt:lpstr>Кейсы</vt:lpstr>
      <vt:lpstr>Кейсы</vt:lpstr>
      <vt:lpstr>Еще кейсы</vt:lpstr>
      <vt:lpstr>Условия применения МО</vt:lpstr>
      <vt:lpstr>Условия применения МО</vt:lpstr>
      <vt:lpstr>Особенности</vt:lpstr>
      <vt:lpstr>МО подходит для задачи, если</vt:lpstr>
      <vt:lpstr>Методология управления проектами МО</vt:lpstr>
      <vt:lpstr>PowerPoint Presentation</vt:lpstr>
      <vt:lpstr>PowerPoint Presentation</vt:lpstr>
      <vt:lpstr>PowerPoint Presentation</vt:lpstr>
      <vt:lpstr>PowerPoint Presentation</vt:lpstr>
      <vt:lpstr>Задача классификации</vt:lpstr>
      <vt:lpstr>PowerPoint Presentation</vt:lpstr>
      <vt:lpstr>PowerPoint Presentation</vt:lpstr>
      <vt:lpstr>PowerPoint Presentation</vt:lpstr>
      <vt:lpstr>Задача Регрессии</vt:lpstr>
      <vt:lpstr>PowerPoint Presentation</vt:lpstr>
      <vt:lpstr>PowerPoint Presentation</vt:lpstr>
      <vt:lpstr>PowerPoint Presentation</vt:lpstr>
      <vt:lpstr>PowerPoint Presentation</vt:lpstr>
      <vt:lpstr>Кластеризация</vt:lpstr>
      <vt:lpstr>PowerPoint Presentation</vt:lpstr>
      <vt:lpstr>Направления в кластерном анализе</vt:lpstr>
      <vt:lpstr>Применение кластерного анализа</vt:lpstr>
      <vt:lpstr>Результат кластерного анализа сильно зависит от алгоритма!!</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Ваше решение в области здравоохранения</dc:title>
  <dc:creator>Марина Барулина</dc:creator>
  <cp:lastModifiedBy>Марина Барулина</cp:lastModifiedBy>
  <cp:revision>25</cp:revision>
  <dcterms:created xsi:type="dcterms:W3CDTF">2022-04-24T19:28:37Z</dcterms:created>
  <dcterms:modified xsi:type="dcterms:W3CDTF">2024-10-31T14:49:30Z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